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70" r:id="rId4"/>
    <p:sldId id="273" r:id="rId5"/>
    <p:sldId id="272" r:id="rId6"/>
    <p:sldId id="279" r:id="rId7"/>
    <p:sldId id="267" r:id="rId8"/>
    <p:sldId id="278" r:id="rId9"/>
    <p:sldId id="264" r:id="rId10"/>
    <p:sldId id="268" r:id="rId11"/>
    <p:sldId id="276" r:id="rId12"/>
    <p:sldId id="275" r:id="rId13"/>
    <p:sldId id="277" r:id="rId14"/>
    <p:sldId id="259" r:id="rId15"/>
    <p:sldId id="274" r:id="rId16"/>
    <p:sldId id="269" r:id="rId17"/>
    <p:sldId id="261" r:id="rId18"/>
    <p:sldId id="284" r:id="rId19"/>
    <p:sldId id="28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28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4660"/>
  </p:normalViewPr>
  <p:slideViewPr>
    <p:cSldViewPr>
      <p:cViewPr>
        <p:scale>
          <a:sx n="48" d="100"/>
          <a:sy n="48" d="100"/>
        </p:scale>
        <p:origin x="-1710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72169-E50F-4132-BCBB-134E19094DF5}" type="datetimeFigureOut">
              <a:rPr lang="ru-RU"/>
              <a:pPr>
                <a:defRPr/>
              </a:pPr>
              <a:t>07.06.2018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BB94B-BB10-461E-A673-2F5F084A72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279E1-317E-461C-A2CB-0820FFD8D444}" type="datetimeFigureOut">
              <a:rPr lang="ru-RU"/>
              <a:pPr>
                <a:defRPr/>
              </a:pPr>
              <a:t>07.06.2018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091A6-90E9-4208-9BE8-4164DBD061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1C0B-B55C-4DBF-8427-7F56DF6C030A}" type="datetimeFigureOut">
              <a:rPr lang="ru-RU"/>
              <a:pPr>
                <a:defRPr/>
              </a:pPr>
              <a:t>07.06.2018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8CC6-5CE6-4394-889B-1469114F30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A157D-60DD-4231-8DBA-A61F808B8F7C}" type="datetimeFigureOut">
              <a:rPr lang="ru-RU"/>
              <a:pPr>
                <a:defRPr/>
              </a:pPr>
              <a:t>07.06.2018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77EB-D76E-401E-B0D9-5AAE621CDC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E2838-EF1D-4A10-BBB2-1C9B09F54698}" type="datetimeFigureOut">
              <a:rPr lang="ru-RU"/>
              <a:pPr>
                <a:defRPr/>
              </a:pPr>
              <a:t>07.06.2018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A5E1E-AADA-4515-852D-2FC1BD1486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B7D75-189A-47D7-B8A0-18E020C4D148}" type="datetimeFigureOut">
              <a:rPr lang="ru-RU"/>
              <a:pPr>
                <a:defRPr/>
              </a:pPr>
              <a:t>07.06.2018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C6898-A8C4-41E4-B652-8A50EAB0CC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8D3F-3A96-4B37-9CE7-1F0547BC58DA}" type="datetimeFigureOut">
              <a:rPr lang="ru-RU"/>
              <a:pPr>
                <a:defRPr/>
              </a:pPr>
              <a:t>07.06.2018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2E14C-E116-45A0-88A4-9E3830DAA0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018A7-41D3-4A44-B24A-96BF11491B9C}" type="datetimeFigureOut">
              <a:rPr lang="ru-RU"/>
              <a:pPr>
                <a:defRPr/>
              </a:pPr>
              <a:t>07.06.2018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9487-8143-4C33-9F29-8A8F0CCD91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CF569-F985-49EA-AECB-3690584F96A2}" type="datetimeFigureOut">
              <a:rPr lang="ru-RU"/>
              <a:pPr>
                <a:defRPr/>
              </a:pPr>
              <a:t>07.06.2018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2A48-B829-4E1B-B384-5D798663C0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62B9-355A-4396-B451-D12BF6140906}" type="datetimeFigureOut">
              <a:rPr lang="ru-RU"/>
              <a:pPr>
                <a:defRPr/>
              </a:pPr>
              <a:t>07.06.2018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38F2-31A4-4D29-A5CD-8DF5758927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B62CF-CB09-414D-A341-9ECD9036101F}" type="datetimeFigureOut">
              <a:rPr lang="ru-RU"/>
              <a:pPr>
                <a:defRPr/>
              </a:pPr>
              <a:t>07.06.2018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B19D-3652-4BAB-9E65-908288BFBA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64CA2A-D805-478F-A6E1-F798C1717D9D}" type="datetimeFigureOut">
              <a:rPr lang="ru-RU"/>
              <a:pPr>
                <a:defRPr/>
              </a:pPr>
              <a:t>07.06.2018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16CF8D-A969-4F1D-943F-80E4D4C9D0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Картинки по запросу шаблоны для презентаций эк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0" y="2286000"/>
            <a:ext cx="95726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Результаты реализации</a:t>
            </a:r>
          </a:p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долгосрочного  Проекта</a:t>
            </a:r>
          </a:p>
          <a:p>
            <a:pPr algn="ctr"/>
            <a:r>
              <a:rPr lang="ru-RU" sz="4800" b="1" i="1">
                <a:latin typeface="Times New Roman" pitchFamily="18" charset="0"/>
                <a:cs typeface="Times New Roman" pitchFamily="18" charset="0"/>
              </a:rPr>
              <a:t>« Сбережем природу !»</a:t>
            </a:r>
          </a:p>
          <a:p>
            <a:pPr algn="ctr"/>
            <a:r>
              <a:rPr lang="ru-RU" sz="4800" b="1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1214438" y="428625"/>
            <a:ext cx="74295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общеразвивающего вида №12»  городского округа Самара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2214563" y="5214938"/>
            <a:ext cx="6215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Подготовили: воспитатели групп № 3,10,11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Картинки по запросу шаблоны для презентаций эк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714375" y="500063"/>
            <a:ext cx="75009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Чтение экологических сказок, стихотворений, пословиц, загадок.</a:t>
            </a:r>
          </a:p>
        </p:txBody>
      </p:sp>
      <p:pic>
        <p:nvPicPr>
          <p:cNvPr id="2050" name="Picture 2" descr="C:\Users\Елена\Desktop\фильтр\20180424_13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4"/>
            <a:ext cx="4214842" cy="3161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Елена\Desktop\фильтр\20180424_135531.jpg"/>
          <p:cNvPicPr>
            <a:picLocks noChangeAspect="1" noChangeArrowheads="1"/>
          </p:cNvPicPr>
          <p:nvPr/>
        </p:nvPicPr>
        <p:blipFill>
          <a:blip r:embed="rId4" cstate="print"/>
          <a:srcRect t="6165" b="9022"/>
          <a:stretch>
            <a:fillRect/>
          </a:stretch>
        </p:blipFill>
        <p:spPr bwMode="auto">
          <a:xfrm>
            <a:off x="4071934" y="3500438"/>
            <a:ext cx="4492660" cy="2857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143000" y="357188"/>
            <a:ext cx="6357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Бережное отношение к воде</a:t>
            </a:r>
          </a:p>
        </p:txBody>
      </p:sp>
      <p:pic>
        <p:nvPicPr>
          <p:cNvPr id="9218" name="Picture 2" descr="C:\Users\Елена\Desktop\фото проекта\IMG_3167.JPG"/>
          <p:cNvPicPr>
            <a:picLocks noChangeAspect="1" noChangeArrowheads="1"/>
          </p:cNvPicPr>
          <p:nvPr/>
        </p:nvPicPr>
        <p:blipFill>
          <a:blip r:embed="rId3" cstate="print"/>
          <a:srcRect l="18750" r="3750"/>
          <a:stretch>
            <a:fillRect/>
          </a:stretch>
        </p:blipFill>
        <p:spPr bwMode="auto">
          <a:xfrm>
            <a:off x="357158" y="1285860"/>
            <a:ext cx="5000660" cy="36323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C:\Users\Елена\Desktop\фильтр\20180424_130528.jpg"/>
          <p:cNvPicPr>
            <a:picLocks noChangeAspect="1" noChangeArrowheads="1"/>
          </p:cNvPicPr>
          <p:nvPr/>
        </p:nvPicPr>
        <p:blipFill>
          <a:blip r:embed="rId4" cstate="print"/>
          <a:srcRect l="5114"/>
          <a:stretch>
            <a:fillRect/>
          </a:stretch>
        </p:blipFill>
        <p:spPr bwMode="auto">
          <a:xfrm rot="5400000">
            <a:off x="4852360" y="2559299"/>
            <a:ext cx="4399346" cy="3477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Картинки по запросу шаблоны для презентаций эк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785813" y="785813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«Энергопатруль- чтобы лампочки зря не горели»</a:t>
            </a:r>
          </a:p>
        </p:txBody>
      </p:sp>
      <p:pic>
        <p:nvPicPr>
          <p:cNvPr id="8194" name="Picture 2" descr="C:\Users\Елена\Desktop\фото проекта\20180418_130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736"/>
            <a:ext cx="3143272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C:\Users\Елена\Desktop\фото проекта\20180418_131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00504"/>
            <a:ext cx="3143272" cy="23574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C:\Users\Елена\Desktop\фильтр\20180424_162657.jpg"/>
          <p:cNvPicPr>
            <a:picLocks noChangeAspect="1" noChangeArrowheads="1"/>
          </p:cNvPicPr>
          <p:nvPr/>
        </p:nvPicPr>
        <p:blipFill>
          <a:blip r:embed="rId5" cstate="print"/>
          <a:srcRect l="20625"/>
          <a:stretch>
            <a:fillRect/>
          </a:stretch>
        </p:blipFill>
        <p:spPr bwMode="auto">
          <a:xfrm rot="5400000">
            <a:off x="4244236" y="1899376"/>
            <a:ext cx="4116614" cy="38897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1643063" y="428625"/>
            <a:ext cx="62150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Правила безопасного поведения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27651" name="Picture 2" descr="Картинки по запросу безопасное поведение детей при электричест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553262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0" name="AutoShape 2" descr="Картинки по запросу опасность электриче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Картинки по запросу опасность электриче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 descr="C:\Users\Елена\Desktop\стой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285860"/>
            <a:ext cx="267697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Елена\Desktop\ст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929066"/>
            <a:ext cx="2625917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Картинки по запросу шаблоны для презентаций эк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2786063" y="357188"/>
            <a:ext cx="492918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7" name="Picture 2" descr="C:\Users\Елена\Desktop\фото проекта\IMG_3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000108"/>
            <a:ext cx="6313254" cy="3096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Елена\Desktop\23-04-2018_12-14-18\20180419_102656.jpg"/>
          <p:cNvPicPr>
            <a:picLocks noChangeAspect="1" noChangeArrowheads="1"/>
          </p:cNvPicPr>
          <p:nvPr/>
        </p:nvPicPr>
        <p:blipFill>
          <a:blip r:embed="rId4" cstate="print"/>
          <a:srcRect l="7748" r="18386"/>
          <a:stretch>
            <a:fillRect/>
          </a:stretch>
        </p:blipFill>
        <p:spPr bwMode="auto">
          <a:xfrm rot="5400000">
            <a:off x="762663" y="3737875"/>
            <a:ext cx="318951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Елена\Desktop\фото проекта\IMG_3165.JPG"/>
          <p:cNvPicPr>
            <a:picLocks noChangeAspect="1" noChangeArrowheads="1"/>
          </p:cNvPicPr>
          <p:nvPr/>
        </p:nvPicPr>
        <p:blipFill>
          <a:blip r:embed="rId5" cstate="print"/>
          <a:srcRect l="24242" r="13636"/>
          <a:stretch>
            <a:fillRect/>
          </a:stretch>
        </p:blipFill>
        <p:spPr bwMode="auto">
          <a:xfrm>
            <a:off x="4572000" y="3929066"/>
            <a:ext cx="2928958" cy="2654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Картинки по запросу шаблоны для презентаций эк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2071688" y="714375"/>
            <a:ext cx="5286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Карточки-напоминалки</a:t>
            </a:r>
          </a:p>
        </p:txBody>
      </p:sp>
      <p:pic>
        <p:nvPicPr>
          <p:cNvPr id="7170" name="Picture 2" descr="C:\Users\Елена\Desktop\фото проекта\IMG_20180416_153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143116"/>
            <a:ext cx="2196719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Елена\Desktop\фильтр\20180424_1304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00174"/>
            <a:ext cx="2587615" cy="1940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Елена\Desktop\фильтр\20180424_1304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004732" y="4425160"/>
            <a:ext cx="2254237" cy="1690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Елена\Desktop\фильтр\20180424_130508.jpg"/>
          <p:cNvPicPr>
            <a:picLocks noChangeAspect="1" noChangeArrowheads="1"/>
          </p:cNvPicPr>
          <p:nvPr/>
        </p:nvPicPr>
        <p:blipFill>
          <a:blip r:embed="rId6" cstate="print"/>
          <a:srcRect l="20931" r="5812"/>
          <a:stretch>
            <a:fillRect/>
          </a:stretch>
        </p:blipFill>
        <p:spPr bwMode="auto">
          <a:xfrm rot="5400000">
            <a:off x="958406" y="3899322"/>
            <a:ext cx="2500330" cy="2559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Users\Елена\Desktop\фильтр\20180424_1305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048385" y="1595425"/>
            <a:ext cx="2476517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428750" y="500063"/>
            <a:ext cx="71437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4100" name="Picture 4" descr="C:\Users\Елена\Desktop\фото проекта\IMG_20180416_172832.jpg"/>
          <p:cNvPicPr>
            <a:picLocks noChangeAspect="1" noChangeArrowheads="1"/>
          </p:cNvPicPr>
          <p:nvPr/>
        </p:nvPicPr>
        <p:blipFill>
          <a:blip r:embed="rId3" cstate="print"/>
          <a:srcRect l="19373" t="9225" r="7286"/>
          <a:stretch>
            <a:fillRect/>
          </a:stretch>
        </p:blipFill>
        <p:spPr bwMode="auto">
          <a:xfrm>
            <a:off x="346045" y="1328724"/>
            <a:ext cx="4463527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2428875" y="428625"/>
            <a:ext cx="5786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Работа с родителями</a:t>
            </a:r>
          </a:p>
        </p:txBody>
      </p:sp>
      <p:pic>
        <p:nvPicPr>
          <p:cNvPr id="5" name="Picture 2" descr="C:\Users\Елена\Desktop\фильтр\20180424_130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929066"/>
            <a:ext cx="3643338" cy="2732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Елена\Desktop\фильтр\20180424_130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071546"/>
            <a:ext cx="3429024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Картинки по запросу шаблоны для презентаций эк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785813" y="500063"/>
            <a:ext cx="7286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Экспозиция материалов  по проекту</a:t>
            </a:r>
            <a:r>
              <a:rPr lang="ru-RU" sz="3200"/>
              <a:t> </a:t>
            </a:r>
          </a:p>
          <a:p>
            <a:pPr algn="ctr"/>
            <a:r>
              <a:rPr lang="ru-RU" sz="3200" b="1"/>
              <a:t>« Сбережем природу »</a:t>
            </a:r>
            <a:r>
              <a:rPr lang="ru-RU" sz="3200">
                <a:latin typeface="Calibri" pitchFamily="34" charset="0"/>
              </a:rPr>
              <a:t> </a:t>
            </a:r>
          </a:p>
        </p:txBody>
      </p:sp>
      <p:pic>
        <p:nvPicPr>
          <p:cNvPr id="11266" name="Picture 2" descr="C:\Users\Елена\Desktop\фото проекта\IMG_20180416_123121.jpg"/>
          <p:cNvPicPr>
            <a:picLocks noChangeAspect="1" noChangeArrowheads="1"/>
          </p:cNvPicPr>
          <p:nvPr/>
        </p:nvPicPr>
        <p:blipFill>
          <a:blip r:embed="rId3" cstate="print"/>
          <a:srcRect t="17836"/>
          <a:stretch>
            <a:fillRect/>
          </a:stretch>
        </p:blipFill>
        <p:spPr bwMode="auto">
          <a:xfrm>
            <a:off x="1105922" y="1873014"/>
            <a:ext cx="6573382" cy="46278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шаблоны для презентаций эк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571472" y="928670"/>
            <a:ext cx="82296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b="1" dirty="0" smtClean="0">
                <a:latin typeface="Arial" charset="0"/>
              </a:rPr>
              <a:t>Выводы: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dirty="0" smtClean="0">
                <a:latin typeface="Arial" charset="0"/>
              </a:rPr>
              <a:t>В ходе реализации проекта  у дошкольников сформированы первоначальные представления об экономном и  бережном  отношении к природным ресурсам: воде, электричеству, теплу.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dirty="0" smtClean="0">
                <a:latin typeface="Arial" charset="0"/>
              </a:rPr>
              <a:t>Навыки безопасного поведения  закреплялись  через различные виды детской деятельности в ДОУ , а также дома с родителями.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dirty="0" smtClean="0">
                <a:latin typeface="Arial" charset="0"/>
              </a:rPr>
              <a:t>Родители приняли активное участие в реализации проекта, значительно повысился их интерес к проводимым с детьми мероприятиям и их результатам.</a:t>
            </a:r>
            <a:endParaRPr lang="ru-RU" sz="24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Елена\Desktop\заставка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Картинки по запросу шаблоны для презентаций эк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785813" y="857250"/>
            <a:ext cx="8643937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b="1">
                <a:latin typeface="Tahoma" pitchFamily="34" charset="0"/>
                <a:cs typeface="Tahoma" pitchFamily="34" charset="0"/>
              </a:rPr>
              <a:t>Цель проекта</a:t>
            </a:r>
            <a:r>
              <a:rPr lang="ru-RU" sz="2400">
                <a:latin typeface="Tahoma" pitchFamily="34" charset="0"/>
                <a:cs typeface="Tahoma" pitchFamily="34" charset="0"/>
              </a:rPr>
              <a:t>: формирование основ экологической культуры и безопасного поведения в природе, быту</a:t>
            </a:r>
          </a:p>
          <a:p>
            <a:pPr>
              <a:lnSpc>
                <a:spcPct val="114000"/>
              </a:lnSpc>
            </a:pPr>
            <a:endParaRPr lang="ru-RU" sz="240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2400" b="1">
                <a:latin typeface="Tahoma" pitchFamily="34" charset="0"/>
                <a:cs typeface="Tahoma" pitchFamily="34" charset="0"/>
              </a:rPr>
              <a:t>Задачи проекта: </a:t>
            </a:r>
          </a:p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400">
                <a:latin typeface="Tahoma" pitchFamily="34" charset="0"/>
                <a:cs typeface="Tahoma" pitchFamily="34" charset="0"/>
              </a:rPr>
              <a:t>формировать навыки рационального использования природных  и энергетических ресурсов (воды, тепла, электроэнергии, природы в целом);</a:t>
            </a:r>
          </a:p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400">
                <a:latin typeface="Tahoma" pitchFamily="34" charset="0"/>
                <a:cs typeface="Tahoma" pitchFamily="34" charset="0"/>
              </a:rPr>
              <a:t> расширять знания детей об экономической культуре;</a:t>
            </a:r>
          </a:p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400">
                <a:latin typeface="Tahoma" pitchFamily="34" charset="0"/>
                <a:cs typeface="Tahoma" pitchFamily="34" charset="0"/>
              </a:rPr>
              <a:t> закрепить правила  безопасного поведения в природе, быту;</a:t>
            </a:r>
          </a:p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400">
                <a:latin typeface="Tahoma" pitchFamily="34" charset="0"/>
                <a:cs typeface="Tahoma" pitchFamily="34" charset="0"/>
              </a:rPr>
              <a:t>воспитывать ответственное отношение к сохранению ресурсов, повышать экономическую грамотность  родителей.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Картинки по запросу шаблоны для презентаций эк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571625" y="785813"/>
            <a:ext cx="6500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Изучение детской энциклопедии</a:t>
            </a:r>
          </a:p>
        </p:txBody>
      </p:sp>
      <p:pic>
        <p:nvPicPr>
          <p:cNvPr id="10242" name="Picture 2" descr="C:\Users\Елена\Desktop\фильтр\20180424_161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500174"/>
            <a:ext cx="6492892" cy="48696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Картинки по запросу шаблоны для презентаций эк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928688" y="642938"/>
            <a:ext cx="7786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Сравнительный анализ «Вода-суша»</a:t>
            </a:r>
          </a:p>
        </p:txBody>
      </p:sp>
      <p:pic>
        <p:nvPicPr>
          <p:cNvPr id="1026" name="Picture 2" descr="C:\Users\Елена\Desktop\фильтр\20180424_115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4714908" cy="3536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5" descr="C:\Users\Елена\Desktop\фото проекта\IMG_20180416_162023.jpg"/>
          <p:cNvPicPr>
            <a:picLocks noChangeAspect="1" noChangeArrowheads="1"/>
          </p:cNvPicPr>
          <p:nvPr/>
        </p:nvPicPr>
        <p:blipFill>
          <a:blip r:embed="rId4" cstate="print"/>
          <a:srcRect t="12561" b="3804"/>
          <a:stretch>
            <a:fillRect/>
          </a:stretch>
        </p:blipFill>
        <p:spPr bwMode="auto">
          <a:xfrm>
            <a:off x="4786314" y="2285992"/>
            <a:ext cx="3857652" cy="4301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Картинки по запросу шаблоны для презентаций эк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714500" y="571500"/>
            <a:ext cx="5715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Наблюдения и беседы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5122" name="Picture 2" descr="F:\проект электрич\184 ле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4429156" cy="423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F:\проект электрич\1488900337 освещ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285992"/>
            <a:ext cx="3500430" cy="2619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428625" y="5643563"/>
            <a:ext cx="6072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«Как мы видим электричество»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5572125" y="5143500"/>
            <a:ext cx="276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«Освещение улиц»</a:t>
            </a:r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Картинки по запросу шаблоны для презентаций эк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C:\Users\Елена\Desktop\фото проекта\IMG_20180416_161246.jpg"/>
          <p:cNvPicPr>
            <a:picLocks noChangeAspect="1" noChangeArrowheads="1"/>
          </p:cNvPicPr>
          <p:nvPr/>
        </p:nvPicPr>
        <p:blipFill>
          <a:blip r:embed="rId3" cstate="print"/>
          <a:srcRect t="3922" b="7843"/>
          <a:stretch>
            <a:fillRect/>
          </a:stretch>
        </p:blipFill>
        <p:spPr bwMode="auto">
          <a:xfrm>
            <a:off x="428596" y="2143116"/>
            <a:ext cx="4857784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1785938" y="714375"/>
            <a:ext cx="5881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Рассматривание иллюстраций</a:t>
            </a:r>
          </a:p>
        </p:txBody>
      </p:sp>
      <p:pic>
        <p:nvPicPr>
          <p:cNvPr id="5" name="Picture 2" descr="C:\Users\Елена\Desktop\фото проекта\IMG_20180416_123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571612"/>
            <a:ext cx="3286148" cy="4381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428750" y="500063"/>
            <a:ext cx="52863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Дидактические игры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22531" name="Picture 2" descr="F:\проект электрич\6971 иг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206825"/>
            <a:ext cx="3929060" cy="286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3" descr="F:\проект электрич\007. вода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1142947"/>
            <a:ext cx="3786216" cy="2840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4" descr="F:\проект электрич\slide_17 лампоч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411098"/>
            <a:ext cx="4286280" cy="3215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Картинки по запросу шаблоны для презентаций эк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Users\Елена\Desktop\фото проекта\20180418_130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04700" y="2451673"/>
            <a:ext cx="4627514" cy="3470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Елена\Desktop\фото проекта\IMG_20180416_161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714488"/>
            <a:ext cx="3589758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785918" y="642918"/>
            <a:ext cx="58785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Путешествие в </a:t>
            </a:r>
            <a:r>
              <a:rPr lang="ru-RU" sz="2800" b="1" dirty="0" smtClean="0"/>
              <a:t>прошлое </a:t>
            </a:r>
            <a:r>
              <a:rPr lang="ru-RU" sz="2800" b="1" dirty="0"/>
              <a:t>«</a:t>
            </a:r>
            <a:r>
              <a:rPr lang="ru-RU" sz="2800" b="1" dirty="0">
                <a:latin typeface="Calibri" pitchFamily="34" charset="0"/>
              </a:rPr>
              <a:t>История появления лампочки</a:t>
            </a:r>
            <a:r>
              <a:rPr lang="ru-RU" sz="2800" b="1" dirty="0"/>
              <a:t>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шаблоны для презентаций эк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Елена\Desktop\фильтр\IMG_3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153150"/>
            <a:ext cx="3786214" cy="23678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5" descr="C:\Users\Елена\Desktop\фильтр\IMG_31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500034" y="1152012"/>
            <a:ext cx="3929091" cy="2449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428625" y="3643313"/>
            <a:ext cx="2143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«Окрашивание воды»</a:t>
            </a:r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6215063" y="3643313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«Вода не имеет вкуса, </a:t>
            </a:r>
          </a:p>
          <a:p>
            <a:pPr algn="ctr"/>
            <a:r>
              <a:rPr lang="ru-RU" sz="2000" b="1" dirty="0">
                <a:latin typeface="Calibri" pitchFamily="34" charset="0"/>
              </a:rPr>
              <a:t>цвета и запаха»</a:t>
            </a:r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3000364" y="6000768"/>
            <a:ext cx="3357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«Тонет - не тонет»</a:t>
            </a: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1357290" y="571480"/>
            <a:ext cx="6072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Calibri" pitchFamily="34" charset="0"/>
              </a:rPr>
              <a:t>Экспериментирование</a:t>
            </a:r>
          </a:p>
        </p:txBody>
      </p:sp>
      <p:pic>
        <p:nvPicPr>
          <p:cNvPr id="7172" name="Picture 4" descr="C:\Users\Елена\Desktop\фильтр\IMG_31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357562"/>
            <a:ext cx="3786214" cy="2517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257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100</cp:revision>
  <dcterms:created xsi:type="dcterms:W3CDTF">2018-04-17T09:30:50Z</dcterms:created>
  <dcterms:modified xsi:type="dcterms:W3CDTF">2018-06-07T07:11:44Z</dcterms:modified>
</cp:coreProperties>
</file>