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1285884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овощи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b01d24ff66aa[1]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3108" y="1643050"/>
            <a:ext cx="6684763" cy="37147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Голова на ножке, в голове горошки..</a:t>
            </a:r>
            <a:endParaRPr lang="ru-RU" dirty="0"/>
          </a:p>
        </p:txBody>
      </p:sp>
      <p:pic>
        <p:nvPicPr>
          <p:cNvPr id="4" name="Содержимое 3" descr="b7887ffc0061[1].pn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269256" y="1600200"/>
            <a:ext cx="5843487" cy="4873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земли за чуб </a:t>
            </a:r>
            <a:r>
              <a:rPr lang="ru-RU" dirty="0" err="1" smtClean="0"/>
              <a:t>плутовку.Тянем</a:t>
            </a:r>
            <a:r>
              <a:rPr lang="ru-RU" dirty="0" smtClean="0"/>
              <a:t> сочную…..</a:t>
            </a:r>
            <a:endParaRPr lang="ru-RU" dirty="0"/>
          </a:p>
        </p:txBody>
      </p:sp>
      <p:pic>
        <p:nvPicPr>
          <p:cNvPr id="6" name="Содержимое 5" descr="kak-vyibrat-morkov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85926"/>
            <a:ext cx="6357982" cy="428628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Здесь весною было </a:t>
            </a:r>
            <a:r>
              <a:rPr lang="ru-RU" sz="3200" dirty="0" err="1" smtClean="0"/>
              <a:t>пусто,летом</a:t>
            </a:r>
            <a:r>
              <a:rPr lang="ru-RU" sz="3200" dirty="0" smtClean="0"/>
              <a:t> выросла…..</a:t>
            </a:r>
            <a:endParaRPr lang="ru-RU" sz="3200" dirty="0"/>
          </a:p>
        </p:txBody>
      </p:sp>
      <p:pic>
        <p:nvPicPr>
          <p:cNvPr id="6" name="Содержимое 5" descr="telegate_kapusta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643050"/>
            <a:ext cx="5000660" cy="450059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огороде </a:t>
            </a:r>
            <a:r>
              <a:rPr lang="ru-RU" dirty="0" err="1" smtClean="0"/>
              <a:t>выростаю,а</a:t>
            </a:r>
            <a:r>
              <a:rPr lang="ru-RU" dirty="0" smtClean="0"/>
              <a:t> когда я </a:t>
            </a:r>
            <a:r>
              <a:rPr lang="ru-RU" dirty="0" err="1" smtClean="0"/>
              <a:t>созреваю,варят</a:t>
            </a:r>
            <a:r>
              <a:rPr lang="ru-RU" dirty="0" smtClean="0"/>
              <a:t> из меня </a:t>
            </a:r>
            <a:r>
              <a:rPr lang="ru-RU" dirty="0" err="1" smtClean="0"/>
              <a:t>томат,в</a:t>
            </a:r>
            <a:r>
              <a:rPr lang="ru-RU" dirty="0" smtClean="0"/>
              <a:t> щи кладут и так едят….</a:t>
            </a:r>
            <a:endParaRPr lang="ru-RU" dirty="0"/>
          </a:p>
        </p:txBody>
      </p:sp>
      <p:pic>
        <p:nvPicPr>
          <p:cNvPr id="4" name="Содержимое 3" descr="tomato[1]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840890" y="1600200"/>
            <a:ext cx="4700219" cy="4873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43248"/>
            <a:ext cx="7467600" cy="1285884"/>
          </a:xfrm>
        </p:spPr>
        <p:txBody>
          <a:bodyPr>
            <a:noAutofit/>
          </a:bodyPr>
          <a:lstStyle/>
          <a:p>
            <a:r>
              <a:rPr lang="ru-RU" sz="8000" dirty="0" smtClean="0"/>
              <a:t>      конец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Собираем мы в лукошко очень    крупную…..</a:t>
            </a:r>
            <a:endParaRPr lang="ru-RU" sz="3200" dirty="0"/>
          </a:p>
        </p:txBody>
      </p:sp>
      <p:pic>
        <p:nvPicPr>
          <p:cNvPr id="4" name="Содержимое 3" descr="6a502ffe113afac9cb3fa324e00a8ddd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1142976" y="2357430"/>
            <a:ext cx="6429419" cy="428628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Маленький, горький, луку брат….</a:t>
            </a:r>
            <a:endParaRPr lang="ru-RU" dirty="0"/>
          </a:p>
        </p:txBody>
      </p:sp>
      <p:pic>
        <p:nvPicPr>
          <p:cNvPr id="4" name="Содержимое 3" descr="843485-2[1]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754187" y="1600201"/>
            <a:ext cx="4873625" cy="482919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Он бывает, дети, </a:t>
            </a:r>
            <a:r>
              <a:rPr lang="ru-RU" dirty="0" err="1" smtClean="0"/>
              <a:t>разный-желтый,травяной</a:t>
            </a:r>
            <a:r>
              <a:rPr lang="ru-RU" dirty="0" smtClean="0"/>
              <a:t> и </a:t>
            </a:r>
            <a:r>
              <a:rPr lang="ru-RU" dirty="0" err="1" smtClean="0"/>
              <a:t>красный.А</a:t>
            </a:r>
            <a:r>
              <a:rPr lang="ru-RU" dirty="0" smtClean="0"/>
              <a:t> на кухне главный </a:t>
            </a:r>
            <a:r>
              <a:rPr lang="ru-RU" dirty="0" err="1" smtClean="0"/>
              <a:t>специй!Угадала?это</a:t>
            </a:r>
            <a:r>
              <a:rPr lang="ru-RU" dirty="0" smtClean="0"/>
              <a:t>….</a:t>
            </a:r>
            <a:endParaRPr lang="ru-RU" dirty="0"/>
          </a:p>
        </p:txBody>
      </p:sp>
      <p:pic>
        <p:nvPicPr>
          <p:cNvPr id="8" name="Содержимое 7" descr="f_3419859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00200"/>
            <a:ext cx="5429288" cy="5257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Я- веселый молодец, я зеленый…. </a:t>
            </a:r>
            <a:endParaRPr lang="ru-RU" dirty="0"/>
          </a:p>
        </p:txBody>
      </p:sp>
      <p:pic>
        <p:nvPicPr>
          <p:cNvPr id="4" name="Содержимое 3" descr="73105187_ogurec01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59808" y="1600200"/>
            <a:ext cx="6462384" cy="4873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Пришла гостья к нам в рыжем сарафане, начали раздевать, стали слезы проливать….</a:t>
            </a:r>
            <a:endParaRPr lang="ru-RU" dirty="0"/>
          </a:p>
        </p:txBody>
      </p:sp>
      <p:pic>
        <p:nvPicPr>
          <p:cNvPr id="4" name="Содержимое 3" descr="1264069881_1215662219_o2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95673" y="1600200"/>
            <a:ext cx="4390653" cy="4873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Вот зеленый   </a:t>
            </a:r>
            <a:r>
              <a:rPr lang="ru-RU" dirty="0" err="1" smtClean="0"/>
              <a:t>толстячок.круглый,гладкий</a:t>
            </a:r>
            <a:r>
              <a:rPr lang="ru-RU" dirty="0" smtClean="0"/>
              <a:t> ….</a:t>
            </a:r>
            <a:endParaRPr lang="ru-RU" dirty="0"/>
          </a:p>
        </p:txBody>
      </p:sp>
      <p:pic>
        <p:nvPicPr>
          <p:cNvPr id="4" name="Содержимое 3" descr="3478335.Kabacok_Suha__cvetnoy_paket_-_14rub.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1" y="1655762"/>
            <a:ext cx="5715040" cy="4762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этих желтых пирамидках, сотни зерен аппетитных…</a:t>
            </a:r>
            <a:endParaRPr lang="ru-RU" dirty="0"/>
          </a:p>
        </p:txBody>
      </p:sp>
      <p:pic>
        <p:nvPicPr>
          <p:cNvPr id="6" name="Содержимое 5" descr="a44ab1244cadb57714b79f1eb72e786b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6224" y="1600200"/>
            <a:ext cx="7289551" cy="4873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слива,темна,как репа кругла, на грядке силы копила хозяйке в борщ угадила….</a:t>
            </a:r>
            <a:endParaRPr lang="ru-RU" dirty="0"/>
          </a:p>
        </p:txBody>
      </p:sp>
      <p:pic>
        <p:nvPicPr>
          <p:cNvPr id="4" name="Содержимое 3" descr="beterraba-1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643050"/>
            <a:ext cx="5214974" cy="471490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116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овощи</vt:lpstr>
      <vt:lpstr>Собираем мы в лукошко очень    крупную…..</vt:lpstr>
      <vt:lpstr>Маленький, горький, луку брат….</vt:lpstr>
      <vt:lpstr>Он бывает, дети, разный-желтый,травяной и красный.А на кухне главный специй!Угадала?это….</vt:lpstr>
      <vt:lpstr>Я- веселый молодец, я зеленый…. </vt:lpstr>
      <vt:lpstr>Пришла гостья к нам в рыжем сарафане, начали раздевать, стали слезы проливать….</vt:lpstr>
      <vt:lpstr>                Вот зеленый   толстячок.круглый,гладкий ….</vt:lpstr>
      <vt:lpstr>В этих желтых пирамидках, сотни зерен аппетитных…</vt:lpstr>
      <vt:lpstr>Как слива,темна,как репа кругла, на грядке силы копила хозяйке в борщ угадила….</vt:lpstr>
      <vt:lpstr>Голова на ножке, в голове горошки..</vt:lpstr>
      <vt:lpstr>Из земли за чуб плутовку.Тянем сочную…..</vt:lpstr>
      <vt:lpstr>Здесь весною было пусто,летом выросла…..</vt:lpstr>
      <vt:lpstr>В огороде выростаю,а когда я созреваю,варят из меня томат,в щи кладут и так едят….</vt:lpstr>
      <vt:lpstr>      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21</cp:revision>
  <dcterms:modified xsi:type="dcterms:W3CDTF">2025-01-27T04:22:35Z</dcterms:modified>
</cp:coreProperties>
</file>