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8E95F9-766C-4874-A7B0-C22B68ECFA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3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F219-2B6E-4E4E-9911-9617AFF6FA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6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1CF9-CCFC-48C8-8E96-581E1F2E6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0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D6D5-E35A-4700-B657-AB53C5717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CBDC-32BA-4B11-BA77-EF7CA8BE54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5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A9A3-2DBC-4B8B-8B90-6C7B86B3C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74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C14D-5F18-4705-87FA-AC2D95066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34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A325-421D-4256-8E9A-CB3ED5E87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2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801C-EAAF-45F2-B377-024DF7F965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6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669A-C44D-4C73-B147-75B528C43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9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B317-CD74-418C-AAAF-ACD1214CC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78000">
              <a:srgbClr val="F7FDEB"/>
            </a:gs>
            <a:gs pos="100000">
              <a:srgbClr val="E5E5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58D464F-2F83-47AE-BD5F-B528B774B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96900"/>
            <a:ext cx="7658100" cy="19177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Земля наш общий дом</a:t>
            </a:r>
          </a:p>
        </p:txBody>
      </p:sp>
      <p:pic>
        <p:nvPicPr>
          <p:cNvPr id="3075" name="Picture 7" descr="5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3557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zi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Земля идеальная планета</a:t>
            </a:r>
            <a:r>
              <a:rPr lang="en-US" altLang="ru-RU" sz="4000" dirty="0" smtClean="0"/>
              <a:t/>
            </a:r>
            <a:br>
              <a:rPr lang="en-US" altLang="ru-RU" sz="4000" dirty="0" smtClean="0"/>
            </a:br>
            <a:r>
              <a:rPr lang="ru-RU" altLang="ru-RU" sz="4000" dirty="0" smtClean="0"/>
              <a:t> для жизни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300" smtClean="0"/>
              <a:t>   </a:t>
            </a:r>
            <a:r>
              <a:rPr lang="en-US" altLang="ru-RU" sz="2300" smtClean="0"/>
              <a:t>   </a:t>
            </a:r>
            <a:r>
              <a:rPr lang="ru-RU" altLang="ru-RU" sz="2300" smtClean="0"/>
              <a:t>Земля идеальное место для поддержания жизни. Она находится в обитаемой зоне, Солнечной системы, где условия являются оптимальными для существования жизни. Ученые стремятся найти экзо планеты, в обитаемой зоне у других звезд, на них также может зародиться жизнь. Она является единственной планетой в нашей Солнечной системе с тектоническими плитами. Тектонические плиты защищают нас от перегрева, углерод в растениях совершает круговорот и перерабатывается. Жидкая вода также является важным элементом для зарождения и поддержания жизни. Чуть более 70% площади поверхности составляют океаны. </a:t>
            </a:r>
          </a:p>
        </p:txBody>
      </p:sp>
      <p:sp>
        <p:nvSpPr>
          <p:cNvPr id="1229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96200" y="5715000"/>
            <a:ext cx="1219200" cy="1143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533400"/>
            <a:ext cx="8243888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/>
              <a:t>Воздух, которым мы дышим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405688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   В воздухе содержится 78% азота, 21% кислорода и 1% различных других газов, таких как: ксенон, диоксид углерода, водород, аргон, неон, гелий и криптон. Воздух также содержит водяной пар, пыльцу, пыль и другие твердые вещества. Земля состоит из четырех основных элементов: 32,1% железа, 30,1% кислорода, 15,1% кремния и 13,9%, магния. Конечно, большая часть железа находится в ядре. </a:t>
            </a:r>
          </a:p>
        </p:txBody>
      </p:sp>
      <p:sp>
        <p:nvSpPr>
          <p:cNvPr id="133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48600" y="5715000"/>
            <a:ext cx="1295400" cy="1143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162800" cy="6248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      Земля довольно плотная по меркам Солнечной системы. Средняя плотность около 5520 кг/м3, что более чем в пять раз больше плотности воды.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У нее такая плотность, из-за большого количества железа. Большинство железа сосредоточено в ядре, которое состоит на 88% из железа. Температура у нас не столь экстремальная, как на других телах. Самая низкая зарегистрированная температура  составляет примерно -89° C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в Антарктиде, а самая высокая зарегистрированная температура составляет 58° C. Диаметр — 12742 километров, а объем 1.080.000.000.000 км3. Планета по форме не является идеальной сферой, она близка к форме сплюснутого сфероида. Это означает, что она сплющена на полюсах и выпирает на экваторе. Это вызвано большой скоростью вращения.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57200"/>
            <a:ext cx="8243887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Геология Земли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50"/>
            <a:ext cx="7620000" cy="56816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  Она считается единственной планетой в нашей Солнечной системе, у которой есть тектоника плит.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Есть несколько континентальных плит, которые находятся в постоянном движении. Эти плиты являются частью земной коры, которые плавают на расплавленном ядре. Этот процесс очень важен, и одним из аспектов этого движения является поглощение углерода. За длительный период времени, остатки органической жизни, содержащие много углерода, опустились в глубь, создав запасы нефти. Движение плит, вытягивает углерод из атмосферы, что сокращает парниковый эффект.</a:t>
            </a:r>
          </a:p>
        </p:txBody>
      </p:sp>
      <p:sp>
        <p:nvSpPr>
          <p:cNvPr id="153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7200" y="5867400"/>
            <a:ext cx="1066800" cy="9906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_722d8_b81639e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86238"/>
            <a:ext cx="33528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Луна – спутник Земли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smtClean="0"/>
              <a:t>   У нас есть спутник Луна. Луна, в результате приливного взаимодействия, всегда повернута к нашей планете одной стороной, и совершает один оборот вокруг оси, за время одного обращения вокруг Земли.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smtClean="0"/>
              <a:t>Из-за этого мы никогда не видим другую сторону Луны, пока только автоматические зонды могут ее сфотографировать.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0734837-A-hand-holding-the-earth-showing-asia-isolated-on-white-Earth-image-create-in-photoshop-and-Earth-gl-Stock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10088"/>
            <a:ext cx="35814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Содержание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Введение.</a:t>
            </a: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Среднее расстояние до солнца.</a:t>
            </a: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Вращение Земли.</a:t>
            </a: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Земля идеальная планета для жизни.</a:t>
            </a: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Воздух , которым мы дышим.</a:t>
            </a: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Геология Земли.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192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Введение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57300"/>
            <a:ext cx="64770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ru-RU" sz="2400" smtClean="0"/>
              <a:t>         </a:t>
            </a:r>
            <a:r>
              <a:rPr lang="ru-RU" altLang="ru-RU" sz="2400" smtClean="0"/>
              <a:t>Земля- наш общий дом, наша кормилица. Родная земля, Родина – место, где человек родился, которое навсегда останется дорогим для него.  Каждый из нас должен беречь  ее, но  об этом мы часто забываем. Загрязняются реки, почва, воздух,  из-за бездумных действий людей гибнут и даже исчезают с лица земли виды растений, птиц  и животных. А ведь человек- часть природы , он неразрывно связан с ней. Если не будет рек, лесов, как будут жить люди? </a:t>
            </a:r>
          </a:p>
        </p:txBody>
      </p:sp>
      <p:sp>
        <p:nvSpPr>
          <p:cNvPr id="512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5715000"/>
            <a:ext cx="1295400" cy="9906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438400"/>
            <a:ext cx="7010400" cy="3962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         </a:t>
            </a:r>
            <a:r>
              <a:rPr lang="ru-RU" altLang="ru-RU" sz="2200" dirty="0" smtClean="0">
                <a:solidFill>
                  <a:schemeClr val="bg1"/>
                </a:solidFill>
              </a:rPr>
              <a:t>В своей жизни мы часто не замечаем, что вредим природе. Многие и не задумываются об этом. Но задуматься стоит! Каждый из нас в ответе за свои действия. И надо сохранить то, что еще осталось. Ведь через много лет уже может быть поздно. </a:t>
            </a:r>
          </a:p>
          <a:p>
            <a:pPr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</a:rPr>
              <a:t>         Первое, что появилось на нашей планете -это растения. Без них невозможна жизнь. Растения- это легкие нашей планеты, а без легких люди не могут жить. Часто по вине</a:t>
            </a:r>
            <a:r>
              <a:rPr lang="en-US" altLang="ru-RU" sz="2200" dirty="0" smtClean="0">
                <a:solidFill>
                  <a:schemeClr val="bg1"/>
                </a:solidFill>
              </a:rPr>
              <a:t> </a:t>
            </a:r>
            <a:r>
              <a:rPr lang="ru-RU" altLang="ru-RU" sz="2200" dirty="0" smtClean="0">
                <a:solidFill>
                  <a:schemeClr val="bg1"/>
                </a:solidFill>
              </a:rPr>
              <a:t>человека  уничтожаются  целые леса</a:t>
            </a:r>
            <a:r>
              <a:rPr lang="ru-RU" altLang="ru-RU" sz="2200" dirty="0" smtClean="0"/>
              <a:t>.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343400"/>
            <a:ext cx="3563876" cy="231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000" dirty="0" smtClean="0"/>
              <a:t>       </a:t>
            </a:r>
            <a:r>
              <a:rPr lang="ru-RU" altLang="ru-RU" sz="2400" dirty="0" smtClean="0"/>
              <a:t>Вода тоже загрязнена химикатами. От этого гибнут рыбы и водные животные. А ведь как мы, дети, радуемся приходу лета ! Как хорошо в жаркий летний денёк прийти на речку и искупаться. Но к некоторым местам на берегу и подходить не хочется, потому что  все завалено отходами, мусором.  Во всех городах, даже в маленьких деревнях , есть свалки мусора, которые не убираются. Кто будет заботиться о нашей  планете, если не мы?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685800"/>
            <a:ext cx="7772400" cy="6172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dirty="0" smtClean="0"/>
              <a:t>    </a:t>
            </a:r>
            <a:r>
              <a:rPr lang="ru-RU" altLang="ru-RU" sz="2400" dirty="0" smtClean="0">
                <a:solidFill>
                  <a:schemeClr val="bg1"/>
                </a:solidFill>
              </a:rPr>
              <a:t>Когда-то наши предки только выращивали растения, разводили домашних животных, а сейчас строятся огромные заводы, по дорогам ездят тысячи автомобилей, вырубаются леса. Конечно, развитие нашей цивилизации не стоит на месте, и я думаю, это хорошо. Но надо помнить, что расходовать ресурсы Земли необходимо разумно, осторожно и заботиться о чистоте окружающей среды. Ведь Земля не прощает человеку плохого  обращения. 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</a:rPr>
              <a:t>  </a:t>
            </a:r>
            <a:r>
              <a:rPr lang="ru-RU" altLang="ru-RU" sz="2400" dirty="0" smtClean="0">
                <a:solidFill>
                  <a:schemeClr val="bg1"/>
                </a:solidFill>
              </a:rPr>
              <a:t>И начинать надо с себя! Нельзя ломать ветки деревьев, потому  что деревья – наши друзья. Они выделяют кислород, которым мы дышим. Цветы радуют нас своим видом, птицы поют для нас, солнце светит тоже для нас. А если всего этого не будет? Что будет с нами?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?id=cf45e3dfd9fe18d164888cf422d51dfa&amp;n=33&amp;h=190&amp;w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98938"/>
            <a:ext cx="2771775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609600"/>
            <a:ext cx="7162800" cy="3001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     Деревья – наши друзья. Они выделяют кислород, которым мы дышим. Цветы радуют нас своим видом, птицы поют для нас, солнце светит тоже для нас. А если всего этого не будет? Что будет с нами?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    Если мы срочно не окажем помощь природе,  она умрет. Я считаю, что охрана природы – дело не только взрослых, но и школьников. Мы делаем кормушки и скворечники для птиц, ведем борьбу с мусором, оказываем помощь больным деревьям, сажаем цветы.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       Я надеюсь, что все люди планеты одумаются и перестанут разрушать Землю,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smtClean="0"/>
              <a:t> ведь она – наш общий дом.</a:t>
            </a:r>
          </a:p>
        </p:txBody>
      </p:sp>
      <p:pic>
        <p:nvPicPr>
          <p:cNvPr id="9220" name="Picture 5" descr="i-love-earth-gravityx-de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499100"/>
            <a:ext cx="17859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/>
              <a:t>Среднее расстояние до Солнца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Оно составляет 150 миллионов километров.</a:t>
            </a:r>
          </a:p>
          <a:p>
            <a:pPr eaLnBrk="1" hangingPunct="1"/>
            <a:r>
              <a:rPr lang="ru-RU" altLang="ru-RU" sz="2400" smtClean="0"/>
              <a:t>Астрономы называют это расстояние астрономической единицей (а. е.). Она используется в качестве меры расстояния до других тел в Солнечной системе.</a:t>
            </a:r>
          </a:p>
          <a:p>
            <a:pPr eaLnBrk="1" hangingPunct="1"/>
            <a:r>
              <a:rPr lang="ru-RU" altLang="ru-RU" sz="2400" smtClean="0"/>
              <a:t> Например, Марс находится на расстоянии 1,52 а.е. от Солнца, а Сатурна 9,58. Однако, лучам необходимо всего 8 минут чтобы достичь нас.</a:t>
            </a:r>
          </a:p>
        </p:txBody>
      </p:sp>
      <p:sp>
        <p:nvSpPr>
          <p:cNvPr id="10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4648200"/>
            <a:ext cx="1524000" cy="13716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0" name="Picture 6" descr="small_sans-titre___1184____photote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96118"/>
            <a:ext cx="3048000" cy="20618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39888"/>
            <a:ext cx="7239000" cy="36179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 smtClean="0"/>
              <a:t>      </a:t>
            </a:r>
            <a:r>
              <a:rPr lang="ru-RU" altLang="ru-RU" sz="2400" smtClean="0"/>
              <a:t>Наша планета вращается вокруг своей оси чуть менее чем за 24 часа. Если быть точнее то 23 часа, 56 минут и 4 секунды. Это сидерический день. Вокруг Солнца, наша планета, делает один оборот за 365.2564 дней. Именно эти дополнительные 0,2564 дней, создают лишний день в високосном году.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266700"/>
            <a:ext cx="5715000" cy="1373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dirty="0" smtClean="0"/>
              <a:t>Вращение Земли</a:t>
            </a:r>
          </a:p>
        </p:txBody>
      </p:sp>
      <p:sp>
        <p:nvSpPr>
          <p:cNvPr id="1126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5715000"/>
            <a:ext cx="1447800" cy="1143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69" name="Picture 7" descr="800_earth_copy665554443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196</TotalTime>
  <Words>649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Verdana</vt:lpstr>
      <vt:lpstr>Шары</vt:lpstr>
      <vt:lpstr>Земля наш общий дом</vt:lpstr>
      <vt:lpstr>Содержание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Среднее расстояние до Солнца</vt:lpstr>
      <vt:lpstr>Вращение Земли</vt:lpstr>
      <vt:lpstr>Земля идеальная планета  для жизни</vt:lpstr>
      <vt:lpstr>Воздух, которым мы дышим</vt:lpstr>
      <vt:lpstr>Презентация PowerPoint</vt:lpstr>
      <vt:lpstr>            Геология Земли </vt:lpstr>
      <vt:lpstr>Луна – спутник Земли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Nataliya</cp:lastModifiedBy>
  <cp:revision>16</cp:revision>
  <cp:lastPrinted>1601-01-01T00:00:00Z</cp:lastPrinted>
  <dcterms:created xsi:type="dcterms:W3CDTF">1601-01-01T00:00:00Z</dcterms:created>
  <dcterms:modified xsi:type="dcterms:W3CDTF">2025-01-27T05:22:13Z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