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42"/>
  </p:notesMasterIdLst>
  <p:sldIdLst>
    <p:sldId id="256" r:id="rId6"/>
    <p:sldId id="269" r:id="rId7"/>
    <p:sldId id="279" r:id="rId8"/>
    <p:sldId id="278" r:id="rId9"/>
    <p:sldId id="276" r:id="rId10"/>
    <p:sldId id="280" r:id="rId11"/>
    <p:sldId id="266" r:id="rId12"/>
    <p:sldId id="258" r:id="rId13"/>
    <p:sldId id="300" r:id="rId14"/>
    <p:sldId id="281" r:id="rId15"/>
    <p:sldId id="299" r:id="rId16"/>
    <p:sldId id="282" r:id="rId17"/>
    <p:sldId id="301" r:id="rId18"/>
    <p:sldId id="283" r:id="rId19"/>
    <p:sldId id="302" r:id="rId20"/>
    <p:sldId id="284" r:id="rId21"/>
    <p:sldId id="298" r:id="rId22"/>
    <p:sldId id="285" r:id="rId23"/>
    <p:sldId id="303" r:id="rId24"/>
    <p:sldId id="286" r:id="rId25"/>
    <p:sldId id="304" r:id="rId26"/>
    <p:sldId id="287" r:id="rId27"/>
    <p:sldId id="305" r:id="rId28"/>
    <p:sldId id="288" r:id="rId29"/>
    <p:sldId id="297" r:id="rId30"/>
    <p:sldId id="289" r:id="rId31"/>
    <p:sldId id="306" r:id="rId32"/>
    <p:sldId id="295" r:id="rId33"/>
    <p:sldId id="290" r:id="rId34"/>
    <p:sldId id="307" r:id="rId35"/>
    <p:sldId id="291" r:id="rId36"/>
    <p:sldId id="292" r:id="rId37"/>
    <p:sldId id="296" r:id="rId38"/>
    <p:sldId id="271" r:id="rId39"/>
    <p:sldId id="293" r:id="rId40"/>
    <p:sldId id="294" r:id="rId4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2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87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commentAuthors" Target="commentAuthor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theme" Target="theme/theme1.xml"/><Relationship Id="rId20" Type="http://schemas.openxmlformats.org/officeDocument/2006/relationships/slide" Target="slides/slide15.xml"/><Relationship Id="rId41" Type="http://schemas.openxmlformats.org/officeDocument/2006/relationships/slide" Target="slides/slide3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E0E54AB-E126-41BF-B25B-92921E846D0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0287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DD0F34-B4B7-4623-8821-C15D623C3307}" type="slidenum">
              <a:rPr lang="en-US"/>
              <a:pPr/>
              <a:t>4</a:t>
            </a:fld>
            <a:endParaRPr lang="en-US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ru-RU" sz="1800"/>
              <a:t>Фотография Сергея Лобовикова.</a:t>
            </a:r>
          </a:p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8865D5-2F14-496B-8717-B5313E2C778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3000">
    <p:cu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098386-64DB-40CC-A441-18C910D7786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3000">
    <p:cu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44D2FF-2E79-46C5-90CD-6E4FCAFFFEC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3000">
    <p:cu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58C766-DDA4-4B40-A37E-64A03AFF158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3000">
    <p:cu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89B0F8-2F83-4672-8C32-02A58C985DD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3000">
    <p:cu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5D86BE-A3E8-4AC9-B869-E75DBDDB4AA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3000">
    <p:cu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9F3FE6-E99F-41EB-86E6-651DC9448F7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3000">
    <p:cu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A66AD2-EDA6-46EF-A42B-19E3EF19056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3000">
    <p:cu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D0F6D7-9048-4F9B-B52A-B6424E79AF1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3000">
    <p:cu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C8AB44-3F07-43B6-AE3F-3FD9AF4CDED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3000">
    <p:cu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EE6E0A-0DA2-4B59-9E49-FF0EAF80D83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3000">
    <p:cu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00ACF9E-C2DC-4D3A-B724-75EF333C51D0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Tm="3000">
    <p:cut/>
  </p:transition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9" name="Picture 11" descr="dumka11_w"/>
          <p:cNvPicPr>
            <a:picLocks noChangeAspect="1" noChangeArrowheads="1"/>
          </p:cNvPicPr>
          <p:nvPr/>
        </p:nvPicPr>
        <p:blipFill>
          <a:blip r:embed="rId2" cstate="print"/>
          <a:srcRect l="19499" t="5736" r="16000"/>
          <a:stretch>
            <a:fillRect/>
          </a:stretch>
        </p:blipFill>
        <p:spPr bwMode="auto">
          <a:xfrm>
            <a:off x="141288" y="1295400"/>
            <a:ext cx="3744912" cy="5486400"/>
          </a:xfrm>
          <a:prstGeom prst="rect">
            <a:avLst/>
          </a:prstGeom>
          <a:noFill/>
        </p:spPr>
      </p:pic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2819400" y="76200"/>
            <a:ext cx="6248400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6000" b="1"/>
              <a:t>ДЫ</a:t>
            </a:r>
            <a:r>
              <a:rPr lang="ru-RU" sz="6000" b="1">
                <a:solidFill>
                  <a:schemeClr val="folHlink"/>
                </a:solidFill>
              </a:rPr>
              <a:t>М</a:t>
            </a:r>
            <a:r>
              <a:rPr lang="ru-RU" sz="6000" b="1">
                <a:solidFill>
                  <a:schemeClr val="hlink"/>
                </a:solidFill>
              </a:rPr>
              <a:t>КО</a:t>
            </a:r>
            <a:r>
              <a:rPr lang="ru-RU" sz="6000" b="1">
                <a:solidFill>
                  <a:schemeClr val="folHlink"/>
                </a:solidFill>
              </a:rPr>
              <a:t>В</a:t>
            </a:r>
            <a:r>
              <a:rPr lang="ru-RU" sz="6000" b="1">
                <a:solidFill>
                  <a:schemeClr val="hlink"/>
                </a:solidFill>
              </a:rPr>
              <a:t>С</a:t>
            </a:r>
            <a:r>
              <a:rPr lang="ru-RU" sz="6000" b="1">
                <a:solidFill>
                  <a:schemeClr val="folHlink"/>
                </a:solidFill>
              </a:rPr>
              <a:t>КА</a:t>
            </a:r>
            <a:r>
              <a:rPr lang="ru-RU" sz="6000" b="1">
                <a:solidFill>
                  <a:schemeClr val="hlink"/>
                </a:solidFill>
              </a:rPr>
              <a:t>Я</a:t>
            </a:r>
            <a:r>
              <a:rPr lang="ru-RU" sz="6000" b="1"/>
              <a:t> </a:t>
            </a:r>
            <a:r>
              <a:rPr lang="ru-RU" sz="6000" b="1">
                <a:solidFill>
                  <a:schemeClr val="folHlink"/>
                </a:solidFill>
              </a:rPr>
              <a:t>Г</a:t>
            </a:r>
            <a:r>
              <a:rPr lang="ru-RU" sz="6000" b="1"/>
              <a:t>ЛИ</a:t>
            </a:r>
            <a:r>
              <a:rPr lang="ru-RU" sz="6000" b="1">
                <a:solidFill>
                  <a:schemeClr val="hlink"/>
                </a:solidFill>
              </a:rPr>
              <a:t>НЯ</a:t>
            </a:r>
            <a:r>
              <a:rPr lang="ru-RU" sz="6000" b="1">
                <a:solidFill>
                  <a:schemeClr val="folHlink"/>
                </a:solidFill>
              </a:rPr>
              <a:t>НА</a:t>
            </a:r>
            <a:r>
              <a:rPr lang="ru-RU" sz="6000" b="1">
                <a:solidFill>
                  <a:schemeClr val="hlink"/>
                </a:solidFill>
              </a:rPr>
              <a:t>Я</a:t>
            </a:r>
            <a:r>
              <a:rPr lang="en-US" sz="6000" b="1">
                <a:solidFill>
                  <a:schemeClr val="hlink"/>
                </a:solidFill>
              </a:rPr>
              <a:t>    </a:t>
            </a:r>
            <a:r>
              <a:rPr lang="ru-RU" sz="6000" b="1"/>
              <a:t>  </a:t>
            </a:r>
            <a:r>
              <a:rPr lang="ru-RU" sz="6000" b="1">
                <a:solidFill>
                  <a:schemeClr val="hlink"/>
                </a:solidFill>
              </a:rPr>
              <a:t>И</a:t>
            </a:r>
            <a:r>
              <a:rPr lang="ru-RU" sz="6000" b="1">
                <a:solidFill>
                  <a:schemeClr val="folHlink"/>
                </a:solidFill>
              </a:rPr>
              <a:t>Г</a:t>
            </a:r>
            <a:r>
              <a:rPr lang="ru-RU" sz="6000" b="1">
                <a:solidFill>
                  <a:schemeClr val="tx2"/>
                </a:solidFill>
              </a:rPr>
              <a:t>РУ</a:t>
            </a:r>
            <a:r>
              <a:rPr lang="ru-RU" sz="6000" b="1">
                <a:solidFill>
                  <a:schemeClr val="hlink"/>
                </a:solidFill>
              </a:rPr>
              <a:t>Ш</a:t>
            </a:r>
            <a:r>
              <a:rPr lang="ru-RU" sz="6000" b="1">
                <a:solidFill>
                  <a:schemeClr val="folHlink"/>
                </a:solidFill>
              </a:rPr>
              <a:t>КА</a:t>
            </a:r>
          </a:p>
        </p:txBody>
      </p:sp>
    </p:spTree>
  </p:cSld>
  <p:clrMapOvr>
    <a:masterClrMapping/>
  </p:clrMapOvr>
  <p:transition spd="med" advTm="3000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0" y="5784850"/>
            <a:ext cx="914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5000" b="1">
                <a:solidFill>
                  <a:srgbClr val="006600"/>
                </a:solidFill>
              </a:rPr>
              <a:t>БА</a:t>
            </a:r>
            <a:r>
              <a:rPr lang="ru-RU" sz="5000" b="1">
                <a:solidFill>
                  <a:schemeClr val="folHlink"/>
                </a:solidFill>
              </a:rPr>
              <a:t>ЛА</a:t>
            </a:r>
            <a:r>
              <a:rPr lang="ru-RU" sz="5000" b="1"/>
              <a:t>ЛА</a:t>
            </a:r>
            <a:r>
              <a:rPr lang="ru-RU" sz="5000" b="1">
                <a:solidFill>
                  <a:srgbClr val="006600"/>
                </a:solidFill>
              </a:rPr>
              <a:t>Е</a:t>
            </a:r>
            <a:r>
              <a:rPr lang="ru-RU" sz="5000" b="1">
                <a:solidFill>
                  <a:schemeClr val="folHlink"/>
                </a:solidFill>
              </a:rPr>
              <a:t>Ч</a:t>
            </a:r>
            <a:r>
              <a:rPr lang="ru-RU" sz="5000" b="1">
                <a:solidFill>
                  <a:srgbClr val="006600"/>
                </a:solidFill>
              </a:rPr>
              <a:t>НИ</a:t>
            </a:r>
            <a:r>
              <a:rPr lang="ru-RU" sz="5000" b="1">
                <a:solidFill>
                  <a:schemeClr val="folHlink"/>
                </a:solidFill>
              </a:rPr>
              <a:t>К </a:t>
            </a:r>
            <a:r>
              <a:rPr lang="ru-RU" sz="5000" b="1">
                <a:solidFill>
                  <a:srgbClr val="006600"/>
                </a:solidFill>
              </a:rPr>
              <a:t>НА</a:t>
            </a:r>
            <a:r>
              <a:rPr lang="ru-RU" sz="5000" b="1">
                <a:solidFill>
                  <a:schemeClr val="folHlink"/>
                </a:solidFill>
              </a:rPr>
              <a:t> </a:t>
            </a:r>
            <a:r>
              <a:rPr lang="ru-RU" sz="5000" b="1"/>
              <a:t>РЫ</a:t>
            </a:r>
            <a:r>
              <a:rPr lang="ru-RU" sz="5000" b="1">
                <a:solidFill>
                  <a:schemeClr val="folHlink"/>
                </a:solidFill>
              </a:rPr>
              <a:t>БЕ</a:t>
            </a:r>
          </a:p>
        </p:txBody>
      </p:sp>
      <p:pic>
        <p:nvPicPr>
          <p:cNvPr id="32773" name="Picture 5" descr="Na_rib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533400"/>
            <a:ext cx="7429500" cy="5267325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3000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0" y="5784850"/>
            <a:ext cx="914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5000" b="1"/>
              <a:t>МА</a:t>
            </a:r>
            <a:r>
              <a:rPr lang="ru-RU" sz="5000" b="1">
                <a:solidFill>
                  <a:schemeClr val="folHlink"/>
                </a:solidFill>
              </a:rPr>
              <a:t>С</a:t>
            </a:r>
            <a:r>
              <a:rPr lang="ru-RU" sz="5000" b="1">
                <a:solidFill>
                  <a:srgbClr val="006600"/>
                </a:solidFill>
              </a:rPr>
              <a:t>ЛЕ</a:t>
            </a:r>
            <a:r>
              <a:rPr lang="ru-RU" sz="5000" b="1">
                <a:solidFill>
                  <a:schemeClr val="folHlink"/>
                </a:solidFill>
              </a:rPr>
              <a:t>НИ</a:t>
            </a:r>
            <a:r>
              <a:rPr lang="ru-RU" sz="5000" b="1">
                <a:solidFill>
                  <a:srgbClr val="006600"/>
                </a:solidFill>
              </a:rPr>
              <a:t>ЦА</a:t>
            </a:r>
            <a:endParaRPr lang="ru-RU" sz="5000" b="1"/>
          </a:p>
        </p:txBody>
      </p:sp>
      <p:pic>
        <p:nvPicPr>
          <p:cNvPr id="51204" name="Picture 4" descr="maslenica_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76200"/>
            <a:ext cx="2790825" cy="5715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3000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0" y="5784850"/>
            <a:ext cx="914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5000" b="1">
                <a:solidFill>
                  <a:srgbClr val="006600"/>
                </a:solidFill>
              </a:rPr>
              <a:t>ДО</a:t>
            </a:r>
            <a:r>
              <a:rPr lang="ru-RU" sz="5000" b="1"/>
              <a:t>Я</a:t>
            </a:r>
            <a:r>
              <a:rPr lang="ru-RU" sz="5000" b="1">
                <a:solidFill>
                  <a:schemeClr val="folHlink"/>
                </a:solidFill>
              </a:rPr>
              <a:t>Р</a:t>
            </a:r>
            <a:r>
              <a:rPr lang="ru-RU" sz="5000" b="1">
                <a:solidFill>
                  <a:srgbClr val="006600"/>
                </a:solidFill>
              </a:rPr>
              <a:t>КА </a:t>
            </a:r>
            <a:r>
              <a:rPr lang="ru-RU" sz="5000" b="1">
                <a:solidFill>
                  <a:schemeClr val="folHlink"/>
                </a:solidFill>
              </a:rPr>
              <a:t>С</a:t>
            </a:r>
            <a:r>
              <a:rPr lang="ru-RU" sz="5000" b="1">
                <a:solidFill>
                  <a:srgbClr val="006600"/>
                </a:solidFill>
              </a:rPr>
              <a:t> КО</a:t>
            </a:r>
            <a:r>
              <a:rPr lang="ru-RU" sz="5000" b="1"/>
              <a:t>РО</a:t>
            </a:r>
            <a:r>
              <a:rPr lang="ru-RU" sz="5000" b="1">
                <a:solidFill>
                  <a:schemeClr val="folHlink"/>
                </a:solidFill>
              </a:rPr>
              <a:t>ВО</a:t>
            </a:r>
            <a:r>
              <a:rPr lang="ru-RU" sz="5000" b="1">
                <a:solidFill>
                  <a:srgbClr val="006600"/>
                </a:solidFill>
              </a:rPr>
              <a:t>Й</a:t>
            </a:r>
            <a:endParaRPr lang="ru-RU" sz="5000" b="1">
              <a:solidFill>
                <a:schemeClr val="folHlink"/>
              </a:solidFill>
            </a:endParaRPr>
          </a:p>
        </p:txBody>
      </p:sp>
      <p:pic>
        <p:nvPicPr>
          <p:cNvPr id="33795" name="Picture 3" descr="Dojark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381000"/>
            <a:ext cx="4713288" cy="518160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3000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1" name="Picture 3" descr="morjachki_w"/>
          <p:cNvPicPr>
            <a:picLocks noChangeAspect="1" noChangeArrowheads="1"/>
          </p:cNvPicPr>
          <p:nvPr/>
        </p:nvPicPr>
        <p:blipFill>
          <a:blip r:embed="rId2" cstate="print"/>
          <a:srcRect l="6000" t="10468"/>
          <a:stretch>
            <a:fillRect/>
          </a:stretch>
        </p:blipFill>
        <p:spPr bwMode="auto">
          <a:xfrm>
            <a:off x="990600" y="533400"/>
            <a:ext cx="7162800" cy="4562475"/>
          </a:xfrm>
          <a:prstGeom prst="rect">
            <a:avLst/>
          </a:prstGeom>
          <a:noFill/>
        </p:spPr>
      </p:pic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0" y="5784850"/>
            <a:ext cx="914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5000" b="1">
                <a:solidFill>
                  <a:srgbClr val="006600"/>
                </a:solidFill>
              </a:rPr>
              <a:t>МО</a:t>
            </a:r>
            <a:r>
              <a:rPr lang="ru-RU" sz="5000" b="1">
                <a:solidFill>
                  <a:schemeClr val="folHlink"/>
                </a:solidFill>
              </a:rPr>
              <a:t>РЯ</a:t>
            </a:r>
            <a:r>
              <a:rPr lang="ru-RU" sz="5000" b="1">
                <a:solidFill>
                  <a:srgbClr val="006600"/>
                </a:solidFill>
              </a:rPr>
              <a:t>Ч</a:t>
            </a:r>
            <a:r>
              <a:rPr lang="ru-RU" sz="5000" b="1"/>
              <a:t>КИ</a:t>
            </a:r>
          </a:p>
        </p:txBody>
      </p:sp>
    </p:spTree>
  </p:cSld>
  <p:clrMapOvr>
    <a:masterClrMapping/>
  </p:clrMapOvr>
  <p:transition spd="med" advTm="3000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0" y="5784850"/>
            <a:ext cx="914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5000" b="1"/>
              <a:t>ЛО</a:t>
            </a:r>
            <a:r>
              <a:rPr lang="ru-RU" sz="5000" b="1">
                <a:solidFill>
                  <a:srgbClr val="006600"/>
                </a:solidFill>
              </a:rPr>
              <a:t>ША</a:t>
            </a:r>
            <a:r>
              <a:rPr lang="ru-RU" sz="5000" b="1">
                <a:solidFill>
                  <a:schemeClr val="folHlink"/>
                </a:solidFill>
              </a:rPr>
              <a:t>ДЬ</a:t>
            </a:r>
            <a:r>
              <a:rPr lang="ru-RU" sz="5000" b="1">
                <a:solidFill>
                  <a:srgbClr val="006600"/>
                </a:solidFill>
              </a:rPr>
              <a:t> С </a:t>
            </a:r>
            <a:r>
              <a:rPr lang="ru-RU" sz="5000" b="1">
                <a:solidFill>
                  <a:schemeClr val="folHlink"/>
                </a:solidFill>
              </a:rPr>
              <a:t>ЖЕ</a:t>
            </a:r>
            <a:r>
              <a:rPr lang="ru-RU" sz="5000" b="1">
                <a:solidFill>
                  <a:srgbClr val="006600"/>
                </a:solidFill>
              </a:rPr>
              <a:t>РЕ</a:t>
            </a:r>
            <a:r>
              <a:rPr lang="ru-RU" sz="5000" b="1"/>
              <a:t>БЕ</a:t>
            </a:r>
            <a:r>
              <a:rPr lang="ru-RU" sz="5000" b="1">
                <a:solidFill>
                  <a:schemeClr val="folHlink"/>
                </a:solidFill>
              </a:rPr>
              <a:t>Н</a:t>
            </a:r>
            <a:r>
              <a:rPr lang="ru-RU" sz="5000" b="1">
                <a:solidFill>
                  <a:srgbClr val="006600"/>
                </a:solidFill>
              </a:rPr>
              <a:t>КО</a:t>
            </a:r>
            <a:r>
              <a:rPr lang="ru-RU" sz="5000" b="1">
                <a:solidFill>
                  <a:schemeClr val="folHlink"/>
                </a:solidFill>
              </a:rPr>
              <a:t>М</a:t>
            </a:r>
          </a:p>
        </p:txBody>
      </p:sp>
      <p:pic>
        <p:nvPicPr>
          <p:cNvPr id="34819" name="Picture 3" descr="Losa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381000"/>
            <a:ext cx="5057775" cy="5116513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3000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pechka_telogreika_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0"/>
            <a:ext cx="6410325" cy="5715000"/>
          </a:xfrm>
          <a:prstGeom prst="rect">
            <a:avLst/>
          </a:prstGeom>
          <a:noFill/>
        </p:spPr>
      </p:pic>
      <p:sp>
        <p:nvSpPr>
          <p:cNvPr id="54275" name="Rectangle 3"/>
          <p:cNvSpPr>
            <a:spLocks noChangeArrowheads="1"/>
          </p:cNvSpPr>
          <p:nvPr/>
        </p:nvSpPr>
        <p:spPr bwMode="auto">
          <a:xfrm>
            <a:off x="0" y="5784850"/>
            <a:ext cx="914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5000" b="1"/>
              <a:t>ПЕ</a:t>
            </a:r>
            <a:r>
              <a:rPr lang="ru-RU" sz="5000" b="1">
                <a:solidFill>
                  <a:schemeClr val="folHlink"/>
                </a:solidFill>
              </a:rPr>
              <a:t>Ч</a:t>
            </a:r>
            <a:r>
              <a:rPr lang="ru-RU" sz="5000" b="1">
                <a:solidFill>
                  <a:srgbClr val="006600"/>
                </a:solidFill>
              </a:rPr>
              <a:t>КА </a:t>
            </a:r>
            <a:r>
              <a:rPr lang="ru-RU" sz="5000" b="1">
                <a:solidFill>
                  <a:schemeClr val="folHlink"/>
                </a:solidFill>
              </a:rPr>
              <a:t>-</a:t>
            </a:r>
            <a:r>
              <a:rPr lang="ru-RU" sz="5000" b="1">
                <a:solidFill>
                  <a:srgbClr val="006600"/>
                </a:solidFill>
              </a:rPr>
              <a:t> ТЕ</a:t>
            </a:r>
            <a:r>
              <a:rPr lang="ru-RU" sz="5000" b="1">
                <a:solidFill>
                  <a:schemeClr val="folHlink"/>
                </a:solidFill>
              </a:rPr>
              <a:t>ЛО</a:t>
            </a:r>
            <a:r>
              <a:rPr lang="ru-RU" sz="5000" b="1">
                <a:solidFill>
                  <a:srgbClr val="006600"/>
                </a:solidFill>
              </a:rPr>
              <a:t>Г</a:t>
            </a:r>
            <a:r>
              <a:rPr lang="ru-RU" sz="5000" b="1"/>
              <a:t>РЕ</a:t>
            </a:r>
            <a:r>
              <a:rPr lang="ru-RU" sz="5000" b="1">
                <a:solidFill>
                  <a:schemeClr val="folHlink"/>
                </a:solidFill>
              </a:rPr>
              <a:t>Й</a:t>
            </a:r>
            <a:r>
              <a:rPr lang="ru-RU" sz="5000" b="1">
                <a:solidFill>
                  <a:srgbClr val="006600"/>
                </a:solidFill>
              </a:rPr>
              <a:t>КА</a:t>
            </a:r>
            <a:endParaRPr lang="ru-RU" sz="5000" b="1">
              <a:solidFill>
                <a:schemeClr val="folHlink"/>
              </a:solidFill>
            </a:endParaRPr>
          </a:p>
        </p:txBody>
      </p:sp>
    </p:spTree>
  </p:cSld>
  <p:clrMapOvr>
    <a:masterClrMapping/>
  </p:clrMapOvr>
  <p:transition spd="med" advTm="3000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5334000"/>
            <a:ext cx="9144000" cy="151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5000" b="1">
                <a:solidFill>
                  <a:schemeClr val="folHlink"/>
                </a:solidFill>
              </a:rPr>
              <a:t>С</a:t>
            </a:r>
            <a:r>
              <a:rPr lang="ru-RU" sz="5000" b="1">
                <a:solidFill>
                  <a:srgbClr val="006600"/>
                </a:solidFill>
              </a:rPr>
              <a:t>ВИ</a:t>
            </a:r>
            <a:r>
              <a:rPr lang="ru-RU" sz="5000" b="1">
                <a:solidFill>
                  <a:schemeClr val="folHlink"/>
                </a:solidFill>
              </a:rPr>
              <a:t>С</a:t>
            </a:r>
            <a:r>
              <a:rPr lang="ru-RU" sz="5000" b="1"/>
              <a:t>ТУ</a:t>
            </a:r>
            <a:r>
              <a:rPr lang="ru-RU" sz="5000" b="1">
                <a:solidFill>
                  <a:srgbClr val="006600"/>
                </a:solidFill>
              </a:rPr>
              <a:t>ЛЬ</a:t>
            </a:r>
            <a:r>
              <a:rPr lang="ru-RU" sz="5000" b="1">
                <a:solidFill>
                  <a:schemeClr val="folHlink"/>
                </a:solidFill>
              </a:rPr>
              <a:t>КИ</a:t>
            </a:r>
            <a:r>
              <a:rPr lang="ru-RU" sz="5000" b="1">
                <a:solidFill>
                  <a:srgbClr val="006600"/>
                </a:solidFill>
              </a:rPr>
              <a:t> –</a:t>
            </a:r>
            <a:r>
              <a:rPr lang="ru-RU" sz="5000" b="1">
                <a:solidFill>
                  <a:schemeClr val="folHlink"/>
                </a:solidFill>
              </a:rPr>
              <a:t> </a:t>
            </a:r>
            <a:r>
              <a:rPr lang="ru-RU" sz="5000" b="1">
                <a:solidFill>
                  <a:srgbClr val="006600"/>
                </a:solidFill>
              </a:rPr>
              <a:t>КО</a:t>
            </a:r>
            <a:r>
              <a:rPr lang="ru-RU" sz="5000" b="1"/>
              <a:t>ЗЁ</a:t>
            </a:r>
            <a:r>
              <a:rPr lang="ru-RU" sz="5000" b="1">
                <a:solidFill>
                  <a:schemeClr val="folHlink"/>
                </a:solidFill>
              </a:rPr>
              <a:t>Л </a:t>
            </a:r>
            <a:r>
              <a:rPr lang="ru-RU" sz="5000" b="1">
                <a:solidFill>
                  <a:srgbClr val="006600"/>
                </a:solidFill>
              </a:rPr>
              <a:t>И</a:t>
            </a:r>
            <a:r>
              <a:rPr lang="ru-RU" sz="5000" b="1">
                <a:solidFill>
                  <a:schemeClr val="folHlink"/>
                </a:solidFill>
              </a:rPr>
              <a:t> БА</a:t>
            </a:r>
            <a:r>
              <a:rPr lang="ru-RU" sz="5000" b="1"/>
              <a:t>РА</a:t>
            </a:r>
            <a:r>
              <a:rPr lang="ru-RU" sz="5000" b="1">
                <a:solidFill>
                  <a:srgbClr val="006600"/>
                </a:solidFill>
              </a:rPr>
              <a:t>Н</a:t>
            </a:r>
          </a:p>
        </p:txBody>
      </p:sp>
      <p:pic>
        <p:nvPicPr>
          <p:cNvPr id="35843" name="Picture 3" descr="baran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457200"/>
            <a:ext cx="6172200" cy="4694238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3000"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5784850"/>
            <a:ext cx="914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5000" b="1">
                <a:solidFill>
                  <a:schemeClr val="folHlink"/>
                </a:solidFill>
              </a:rPr>
              <a:t>О</a:t>
            </a:r>
            <a:r>
              <a:rPr lang="ru-RU" sz="5000" b="1"/>
              <a:t>ЛЕ</a:t>
            </a:r>
            <a:r>
              <a:rPr lang="ru-RU" sz="5000" b="1">
                <a:solidFill>
                  <a:srgbClr val="006600"/>
                </a:solidFill>
              </a:rPr>
              <a:t>НЬ</a:t>
            </a:r>
            <a:endParaRPr lang="ru-RU" sz="5000" b="1"/>
          </a:p>
        </p:txBody>
      </p:sp>
      <p:pic>
        <p:nvPicPr>
          <p:cNvPr id="50179" name="Picture 3" descr="deer004_w"/>
          <p:cNvPicPr>
            <a:picLocks noChangeAspect="1" noChangeArrowheads="1"/>
          </p:cNvPicPr>
          <p:nvPr/>
        </p:nvPicPr>
        <p:blipFill>
          <a:blip r:embed="rId2" cstate="print"/>
          <a:srcRect l="25626" t="13750" r="22812" b="7500"/>
          <a:stretch>
            <a:fillRect/>
          </a:stretch>
        </p:blipFill>
        <p:spPr bwMode="auto">
          <a:xfrm>
            <a:off x="2514600" y="457200"/>
            <a:ext cx="4191000" cy="480060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3000"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0" y="5784850"/>
            <a:ext cx="914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5000" b="1">
                <a:solidFill>
                  <a:srgbClr val="006600"/>
                </a:solidFill>
              </a:rPr>
              <a:t>МУ</a:t>
            </a:r>
            <a:r>
              <a:rPr lang="ru-RU" sz="5000" b="1">
                <a:solidFill>
                  <a:schemeClr val="folHlink"/>
                </a:solidFill>
              </a:rPr>
              <a:t>ЖИ</a:t>
            </a:r>
            <a:r>
              <a:rPr lang="ru-RU" sz="5000" b="1"/>
              <a:t>КИ</a:t>
            </a:r>
          </a:p>
        </p:txBody>
      </p:sp>
      <p:pic>
        <p:nvPicPr>
          <p:cNvPr id="36867" name="Picture 3" descr="muzik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228600"/>
            <a:ext cx="5349875" cy="5715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3000"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zolotije_kolokola_w"/>
          <p:cNvPicPr>
            <a:picLocks noChangeAspect="1" noChangeArrowheads="1"/>
          </p:cNvPicPr>
          <p:nvPr/>
        </p:nvPicPr>
        <p:blipFill>
          <a:blip r:embed="rId2" cstate="print"/>
          <a:srcRect b="10667"/>
          <a:stretch>
            <a:fillRect/>
          </a:stretch>
        </p:blipFill>
        <p:spPr bwMode="auto">
          <a:xfrm>
            <a:off x="2057400" y="0"/>
            <a:ext cx="4057650" cy="5410200"/>
          </a:xfrm>
          <a:prstGeom prst="rect">
            <a:avLst/>
          </a:prstGeom>
          <a:noFill/>
        </p:spPr>
      </p:pic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0" y="5784850"/>
            <a:ext cx="914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5000" b="1">
                <a:solidFill>
                  <a:srgbClr val="006600"/>
                </a:solidFill>
              </a:rPr>
              <a:t>ЗО</a:t>
            </a:r>
            <a:r>
              <a:rPr lang="ru-RU" sz="5000" b="1">
                <a:solidFill>
                  <a:schemeClr val="folHlink"/>
                </a:solidFill>
              </a:rPr>
              <a:t>ЛО</a:t>
            </a:r>
            <a:r>
              <a:rPr lang="ru-RU" sz="5000" b="1"/>
              <a:t>ТЫ</a:t>
            </a:r>
            <a:r>
              <a:rPr lang="ru-RU" sz="5000" b="1">
                <a:solidFill>
                  <a:srgbClr val="006600"/>
                </a:solidFill>
              </a:rPr>
              <a:t>Е </a:t>
            </a:r>
            <a:r>
              <a:rPr lang="ru-RU" sz="5000" b="1">
                <a:solidFill>
                  <a:schemeClr val="folHlink"/>
                </a:solidFill>
              </a:rPr>
              <a:t>КО</a:t>
            </a:r>
            <a:r>
              <a:rPr lang="ru-RU" sz="5000" b="1">
                <a:solidFill>
                  <a:srgbClr val="006600"/>
                </a:solidFill>
              </a:rPr>
              <a:t>ЛО</a:t>
            </a:r>
            <a:r>
              <a:rPr lang="ru-RU" sz="5000" b="1">
                <a:solidFill>
                  <a:schemeClr val="folHlink"/>
                </a:solidFill>
              </a:rPr>
              <a:t>КО</a:t>
            </a:r>
            <a:r>
              <a:rPr lang="ru-RU" sz="5000" b="1"/>
              <a:t>ЛА</a:t>
            </a:r>
          </a:p>
        </p:txBody>
      </p:sp>
    </p:spTree>
  </p:cSld>
  <p:clrMapOvr>
    <a:masterClrMapping/>
  </p:clrMapOvr>
  <p:transition spd="med" advTm="3000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0" y="4048125"/>
            <a:ext cx="9144000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ru-RU" sz="4400" b="1">
                <a:solidFill>
                  <a:schemeClr val="tx2"/>
                </a:solidFill>
              </a:rPr>
              <a:t>Че</a:t>
            </a:r>
            <a:r>
              <a:rPr lang="ru-RU" sz="4400" b="1">
                <a:solidFill>
                  <a:srgbClr val="006600"/>
                </a:solidFill>
              </a:rPr>
              <a:t>м</a:t>
            </a:r>
            <a:r>
              <a:rPr lang="ru-RU" sz="4400" b="1">
                <a:solidFill>
                  <a:schemeClr val="folHlink"/>
                </a:solidFill>
              </a:rPr>
              <a:t> з</a:t>
            </a:r>
            <a:r>
              <a:rPr lang="ru-RU" sz="4400" b="1">
                <a:solidFill>
                  <a:srgbClr val="006600"/>
                </a:solidFill>
              </a:rPr>
              <a:t>на</a:t>
            </a:r>
            <a:r>
              <a:rPr lang="ru-RU" sz="4400" b="1">
                <a:solidFill>
                  <a:schemeClr val="folHlink"/>
                </a:solidFill>
              </a:rPr>
              <a:t>ме</a:t>
            </a:r>
            <a:r>
              <a:rPr lang="ru-RU" sz="4400" b="1">
                <a:solidFill>
                  <a:schemeClr val="tx2"/>
                </a:solidFill>
              </a:rPr>
              <a:t>ни</a:t>
            </a:r>
            <a:r>
              <a:rPr lang="ru-RU" sz="4400" b="1">
                <a:solidFill>
                  <a:srgbClr val="006600"/>
                </a:solidFill>
              </a:rPr>
              <a:t>то</a:t>
            </a:r>
            <a:r>
              <a:rPr lang="ru-RU" sz="4400" b="1">
                <a:solidFill>
                  <a:schemeClr val="hlink"/>
                </a:solidFill>
              </a:rPr>
              <a:t> </a:t>
            </a:r>
            <a:r>
              <a:rPr lang="ru-RU" sz="4400" b="1">
                <a:solidFill>
                  <a:schemeClr val="tx2"/>
                </a:solidFill>
              </a:rPr>
              <a:t>Ды</a:t>
            </a:r>
            <a:r>
              <a:rPr lang="ru-RU" sz="4400" b="1">
                <a:solidFill>
                  <a:schemeClr val="folHlink"/>
                </a:solidFill>
              </a:rPr>
              <a:t>м</a:t>
            </a:r>
            <a:r>
              <a:rPr lang="ru-RU" sz="4400" b="1">
                <a:solidFill>
                  <a:srgbClr val="006600"/>
                </a:solidFill>
              </a:rPr>
              <a:t>ко</a:t>
            </a:r>
            <a:r>
              <a:rPr lang="ru-RU" sz="4400" b="1">
                <a:solidFill>
                  <a:schemeClr val="folHlink"/>
                </a:solidFill>
              </a:rPr>
              <a:t>во</a:t>
            </a:r>
            <a:r>
              <a:rPr lang="ru-RU" sz="4400" b="1">
                <a:solidFill>
                  <a:srgbClr val="006600"/>
                </a:solidFill>
              </a:rPr>
              <a:t>?   И</a:t>
            </a:r>
            <a:r>
              <a:rPr lang="ru-RU" sz="4400" b="1">
                <a:solidFill>
                  <a:schemeClr val="folHlink"/>
                </a:solidFill>
              </a:rPr>
              <a:t>г</a:t>
            </a:r>
            <a:r>
              <a:rPr lang="ru-RU" sz="4400" b="1"/>
              <a:t>ру</a:t>
            </a:r>
            <a:r>
              <a:rPr lang="ru-RU" sz="4400" b="1">
                <a:solidFill>
                  <a:srgbClr val="006600"/>
                </a:solidFill>
              </a:rPr>
              <a:t>ш</a:t>
            </a:r>
            <a:r>
              <a:rPr lang="ru-RU" sz="4400" b="1">
                <a:solidFill>
                  <a:schemeClr val="folHlink"/>
                </a:solidFill>
              </a:rPr>
              <a:t>ко</a:t>
            </a:r>
            <a:r>
              <a:rPr lang="ru-RU" sz="4400" b="1">
                <a:solidFill>
                  <a:srgbClr val="006600"/>
                </a:solidFill>
              </a:rPr>
              <a:t>ю</a:t>
            </a:r>
            <a:r>
              <a:rPr lang="ru-RU" sz="4400" b="1">
                <a:solidFill>
                  <a:schemeClr val="hlink"/>
                </a:solidFill>
              </a:rPr>
              <a:t> </a:t>
            </a:r>
            <a:r>
              <a:rPr lang="ru-RU" sz="4400" b="1">
                <a:solidFill>
                  <a:srgbClr val="006600"/>
                </a:solidFill>
              </a:rPr>
              <a:t>с</a:t>
            </a:r>
            <a:r>
              <a:rPr lang="ru-RU" sz="4400" b="1">
                <a:solidFill>
                  <a:schemeClr val="folHlink"/>
                </a:solidFill>
              </a:rPr>
              <a:t>во</a:t>
            </a:r>
            <a:r>
              <a:rPr lang="ru-RU" sz="4400" b="1">
                <a:solidFill>
                  <a:schemeClr val="tx2"/>
                </a:solidFill>
              </a:rPr>
              <a:t>е</a:t>
            </a:r>
            <a:r>
              <a:rPr lang="ru-RU" sz="4400" b="1">
                <a:solidFill>
                  <a:srgbClr val="006600"/>
                </a:solidFill>
              </a:rPr>
              <a:t>й</a:t>
            </a:r>
            <a:r>
              <a:rPr lang="ru-RU" sz="4400" b="1">
                <a:solidFill>
                  <a:schemeClr val="folHlink"/>
                </a:solidFill>
              </a:rPr>
              <a:t>!                         В</a:t>
            </a:r>
            <a:r>
              <a:rPr lang="ru-RU" sz="4400" b="1">
                <a:solidFill>
                  <a:schemeClr val="hlink"/>
                </a:solidFill>
              </a:rPr>
              <a:t> </a:t>
            </a:r>
            <a:r>
              <a:rPr lang="ru-RU" sz="4400" b="1">
                <a:solidFill>
                  <a:schemeClr val="tx2"/>
                </a:solidFill>
              </a:rPr>
              <a:t>не</a:t>
            </a:r>
            <a:r>
              <a:rPr lang="ru-RU" sz="4400" b="1">
                <a:solidFill>
                  <a:srgbClr val="006600"/>
                </a:solidFill>
              </a:rPr>
              <a:t>й</a:t>
            </a:r>
            <a:r>
              <a:rPr lang="ru-RU" sz="4400" b="1">
                <a:solidFill>
                  <a:schemeClr val="hlink"/>
                </a:solidFill>
              </a:rPr>
              <a:t> </a:t>
            </a:r>
            <a:r>
              <a:rPr lang="ru-RU" sz="4400" b="1">
                <a:solidFill>
                  <a:schemeClr val="tx2"/>
                </a:solidFill>
              </a:rPr>
              <a:t>не</a:t>
            </a:r>
            <a:r>
              <a:rPr lang="ru-RU" sz="4400" b="1">
                <a:solidFill>
                  <a:schemeClr val="folHlink"/>
                </a:solidFill>
              </a:rPr>
              <a:t>ту</a:t>
            </a:r>
            <a:r>
              <a:rPr lang="ru-RU" sz="4400" b="1">
                <a:solidFill>
                  <a:schemeClr val="hlink"/>
                </a:solidFill>
              </a:rPr>
              <a:t> </a:t>
            </a:r>
            <a:r>
              <a:rPr lang="ru-RU" sz="4400" b="1">
                <a:solidFill>
                  <a:srgbClr val="006600"/>
                </a:solidFill>
              </a:rPr>
              <a:t>ц</a:t>
            </a:r>
            <a:r>
              <a:rPr lang="ru-RU" sz="4400" b="1">
                <a:solidFill>
                  <a:schemeClr val="tx2"/>
                </a:solidFill>
              </a:rPr>
              <a:t>ве</a:t>
            </a:r>
            <a:r>
              <a:rPr lang="ru-RU" sz="4400" b="1">
                <a:solidFill>
                  <a:schemeClr val="folHlink"/>
                </a:solidFill>
              </a:rPr>
              <a:t>та </a:t>
            </a:r>
            <a:r>
              <a:rPr lang="ru-RU" sz="4400" b="1">
                <a:solidFill>
                  <a:schemeClr val="tx2"/>
                </a:solidFill>
              </a:rPr>
              <a:t>ды</a:t>
            </a:r>
            <a:r>
              <a:rPr lang="ru-RU" sz="4400" b="1">
                <a:solidFill>
                  <a:srgbClr val="006600"/>
                </a:solidFill>
              </a:rPr>
              <a:t>м</a:t>
            </a:r>
            <a:r>
              <a:rPr lang="ru-RU" sz="4400" b="1">
                <a:solidFill>
                  <a:schemeClr val="folHlink"/>
                </a:solidFill>
              </a:rPr>
              <a:t>но</a:t>
            </a:r>
            <a:r>
              <a:rPr lang="ru-RU" sz="4400" b="1">
                <a:solidFill>
                  <a:srgbClr val="006600"/>
                </a:solidFill>
              </a:rPr>
              <a:t>го</a:t>
            </a:r>
            <a:r>
              <a:rPr lang="ru-RU" sz="4400" b="1">
                <a:solidFill>
                  <a:schemeClr val="folHlink"/>
                </a:solidFill>
              </a:rPr>
              <a:t>,</a:t>
            </a:r>
            <a:r>
              <a:rPr lang="ru-RU" sz="4400" b="1">
                <a:solidFill>
                  <a:schemeClr val="hlink"/>
                </a:solidFill>
              </a:rPr>
              <a:t>    </a:t>
            </a:r>
            <a:r>
              <a:rPr lang="ru-RU" sz="4400" b="1">
                <a:solidFill>
                  <a:schemeClr val="folHlink"/>
                </a:solidFill>
              </a:rPr>
              <a:t>Ч</a:t>
            </a:r>
            <a:r>
              <a:rPr lang="ru-RU" sz="4400" b="1">
                <a:solidFill>
                  <a:schemeClr val="tx2"/>
                </a:solidFill>
              </a:rPr>
              <a:t>то</a:t>
            </a:r>
            <a:r>
              <a:rPr lang="ru-RU" sz="4400" b="1">
                <a:solidFill>
                  <a:schemeClr val="hlink"/>
                </a:solidFill>
              </a:rPr>
              <a:t> </a:t>
            </a:r>
            <a:r>
              <a:rPr lang="ru-RU" sz="4400" b="1">
                <a:solidFill>
                  <a:schemeClr val="tx2"/>
                </a:solidFill>
              </a:rPr>
              <a:t>се</a:t>
            </a:r>
            <a:r>
              <a:rPr lang="ru-RU" sz="4400" b="1">
                <a:solidFill>
                  <a:srgbClr val="006600"/>
                </a:solidFill>
              </a:rPr>
              <a:t>ро</a:t>
            </a:r>
            <a:r>
              <a:rPr lang="ru-RU" sz="4400" b="1">
                <a:solidFill>
                  <a:schemeClr val="folHlink"/>
                </a:solidFill>
              </a:rPr>
              <a:t>с</a:t>
            </a:r>
            <a:r>
              <a:rPr lang="ru-RU" sz="4400" b="1">
                <a:solidFill>
                  <a:srgbClr val="006600"/>
                </a:solidFill>
              </a:rPr>
              <a:t>ти</a:t>
            </a:r>
            <a:r>
              <a:rPr lang="ru-RU" sz="4400" b="1">
                <a:solidFill>
                  <a:schemeClr val="hlink"/>
                </a:solidFill>
              </a:rPr>
              <a:t> </a:t>
            </a:r>
            <a:r>
              <a:rPr lang="ru-RU" sz="4400" b="1">
                <a:solidFill>
                  <a:schemeClr val="folHlink"/>
                </a:solidFill>
              </a:rPr>
              <a:t>се</a:t>
            </a:r>
            <a:r>
              <a:rPr lang="ru-RU" sz="4400" b="1">
                <a:solidFill>
                  <a:schemeClr val="tx2"/>
                </a:solidFill>
              </a:rPr>
              <a:t>ре</a:t>
            </a:r>
            <a:r>
              <a:rPr lang="ru-RU" sz="4400" b="1">
                <a:solidFill>
                  <a:srgbClr val="006600"/>
                </a:solidFill>
              </a:rPr>
              <a:t>й</a:t>
            </a:r>
            <a:r>
              <a:rPr lang="ru-RU" sz="4400" b="1">
                <a:solidFill>
                  <a:schemeClr val="folHlink"/>
                </a:solidFill>
              </a:rPr>
              <a:t>.</a:t>
            </a:r>
          </a:p>
        </p:txBody>
      </p:sp>
      <p:pic>
        <p:nvPicPr>
          <p:cNvPr id="15369" name="Picture 9" descr="p1010027mm_w_s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0"/>
            <a:ext cx="3238500" cy="388620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6000"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0" y="5784850"/>
            <a:ext cx="914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5000" b="1">
                <a:solidFill>
                  <a:srgbClr val="006600"/>
                </a:solidFill>
              </a:rPr>
              <a:t>ПЕ</a:t>
            </a:r>
            <a:r>
              <a:rPr lang="ru-RU" sz="5000" b="1"/>
              <a:t>ТУ</a:t>
            </a:r>
            <a:r>
              <a:rPr lang="ru-RU" sz="5000" b="1">
                <a:solidFill>
                  <a:schemeClr val="folHlink"/>
                </a:solidFill>
              </a:rPr>
              <a:t>Х</a:t>
            </a:r>
          </a:p>
        </p:txBody>
      </p:sp>
      <p:pic>
        <p:nvPicPr>
          <p:cNvPr id="37891" name="Picture 3" descr="petu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533400"/>
            <a:ext cx="4910138" cy="5132388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3000"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ribaki_za_trapezoi_w"/>
          <p:cNvPicPr>
            <a:picLocks noChangeAspect="1" noChangeArrowheads="1"/>
          </p:cNvPicPr>
          <p:nvPr/>
        </p:nvPicPr>
        <p:blipFill>
          <a:blip r:embed="rId2" cstate="print"/>
          <a:srcRect l="5981" t="14000" b="11000"/>
          <a:stretch>
            <a:fillRect/>
          </a:stretch>
        </p:blipFill>
        <p:spPr bwMode="auto">
          <a:xfrm>
            <a:off x="1981200" y="228600"/>
            <a:ext cx="4535488" cy="5410200"/>
          </a:xfrm>
          <a:prstGeom prst="rect">
            <a:avLst/>
          </a:prstGeom>
          <a:noFill/>
        </p:spPr>
      </p:pic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0" y="5784850"/>
            <a:ext cx="914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5000" b="1">
                <a:solidFill>
                  <a:srgbClr val="006600"/>
                </a:solidFill>
              </a:rPr>
              <a:t>РЫ</a:t>
            </a:r>
            <a:r>
              <a:rPr lang="ru-RU" sz="5000" b="1">
                <a:solidFill>
                  <a:schemeClr val="folHlink"/>
                </a:solidFill>
              </a:rPr>
              <a:t>БА</a:t>
            </a:r>
            <a:r>
              <a:rPr lang="ru-RU" sz="5000" b="1"/>
              <a:t>КИ </a:t>
            </a:r>
            <a:r>
              <a:rPr lang="ru-RU" sz="5000" b="1">
                <a:solidFill>
                  <a:srgbClr val="006600"/>
                </a:solidFill>
              </a:rPr>
              <a:t>ЗА </a:t>
            </a:r>
            <a:r>
              <a:rPr lang="ru-RU" sz="5000" b="1">
                <a:solidFill>
                  <a:schemeClr val="folHlink"/>
                </a:solidFill>
              </a:rPr>
              <a:t>Т</a:t>
            </a:r>
            <a:r>
              <a:rPr lang="ru-RU" sz="5000" b="1"/>
              <a:t>РА</a:t>
            </a:r>
            <a:r>
              <a:rPr lang="ru-RU" sz="5000" b="1">
                <a:solidFill>
                  <a:srgbClr val="006600"/>
                </a:solidFill>
              </a:rPr>
              <a:t>ПЕ</a:t>
            </a:r>
            <a:r>
              <a:rPr lang="ru-RU" sz="5000" b="1">
                <a:solidFill>
                  <a:schemeClr val="folHlink"/>
                </a:solidFill>
              </a:rPr>
              <a:t>ЗО</a:t>
            </a:r>
            <a:r>
              <a:rPr lang="ru-RU" sz="5000" b="1">
                <a:solidFill>
                  <a:srgbClr val="006600"/>
                </a:solidFill>
              </a:rPr>
              <a:t>Й</a:t>
            </a:r>
            <a:endParaRPr lang="ru-RU" sz="5000" b="1">
              <a:solidFill>
                <a:schemeClr val="folHlink"/>
              </a:solidFill>
            </a:endParaRPr>
          </a:p>
        </p:txBody>
      </p:sp>
    </p:spTree>
  </p:cSld>
  <p:clrMapOvr>
    <a:masterClrMapping/>
  </p:clrMapOvr>
  <p:transition spd="med" advTm="3000">
    <p:cu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0" y="5784850"/>
            <a:ext cx="914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5000" b="1">
                <a:solidFill>
                  <a:srgbClr val="006600"/>
                </a:solidFill>
              </a:rPr>
              <a:t>И</a:t>
            </a:r>
            <a:r>
              <a:rPr lang="ru-RU" sz="5000" b="1">
                <a:solidFill>
                  <a:schemeClr val="folHlink"/>
                </a:solidFill>
              </a:rPr>
              <a:t>Н</a:t>
            </a:r>
            <a:r>
              <a:rPr lang="ru-RU" sz="5000" b="1"/>
              <a:t>ДЮ</a:t>
            </a:r>
            <a:r>
              <a:rPr lang="ru-RU" sz="5000" b="1">
                <a:solidFill>
                  <a:srgbClr val="006600"/>
                </a:solidFill>
              </a:rPr>
              <a:t>К</a:t>
            </a:r>
            <a:endParaRPr lang="ru-RU" sz="5000" b="1"/>
          </a:p>
        </p:txBody>
      </p:sp>
      <p:pic>
        <p:nvPicPr>
          <p:cNvPr id="38915" name="Picture 3" descr="indu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304800"/>
            <a:ext cx="3794125" cy="5305425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3000">
    <p:cu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sobachij_vals_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0"/>
            <a:ext cx="4200525" cy="5715000"/>
          </a:xfrm>
          <a:prstGeom prst="rect">
            <a:avLst/>
          </a:prstGeom>
          <a:noFill/>
        </p:spPr>
      </p:pic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0" y="5784850"/>
            <a:ext cx="914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5000" b="1">
                <a:solidFill>
                  <a:srgbClr val="006600"/>
                </a:solidFill>
              </a:rPr>
              <a:t>СО</a:t>
            </a:r>
            <a:r>
              <a:rPr lang="ru-RU" sz="5000" b="1"/>
              <a:t>БА</a:t>
            </a:r>
            <a:r>
              <a:rPr lang="ru-RU" sz="5000" b="1">
                <a:solidFill>
                  <a:schemeClr val="folHlink"/>
                </a:solidFill>
              </a:rPr>
              <a:t>ЧИ</a:t>
            </a:r>
            <a:r>
              <a:rPr lang="ru-RU" sz="5000" b="1">
                <a:solidFill>
                  <a:srgbClr val="006600"/>
                </a:solidFill>
              </a:rPr>
              <a:t>Й </a:t>
            </a:r>
            <a:r>
              <a:rPr lang="ru-RU" sz="5000" b="1"/>
              <a:t>ВА</a:t>
            </a:r>
            <a:r>
              <a:rPr lang="ru-RU" sz="5000" b="1">
                <a:solidFill>
                  <a:schemeClr val="folHlink"/>
                </a:solidFill>
              </a:rPr>
              <a:t>ЛЬ</a:t>
            </a:r>
            <a:r>
              <a:rPr lang="ru-RU" sz="5000" b="1">
                <a:solidFill>
                  <a:srgbClr val="006600"/>
                </a:solidFill>
              </a:rPr>
              <a:t>С</a:t>
            </a:r>
            <a:endParaRPr lang="ru-RU" sz="5000" b="1">
              <a:solidFill>
                <a:schemeClr val="folHlink"/>
              </a:solidFill>
            </a:endParaRPr>
          </a:p>
        </p:txBody>
      </p:sp>
    </p:spTree>
  </p:cSld>
  <p:clrMapOvr>
    <a:masterClrMapping/>
  </p:clrMapOvr>
  <p:transition spd="med" advTm="3000">
    <p:cut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0" y="5784850"/>
            <a:ext cx="914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5000" b="1">
                <a:solidFill>
                  <a:srgbClr val="006600"/>
                </a:solidFill>
              </a:rPr>
              <a:t>В</a:t>
            </a:r>
            <a:r>
              <a:rPr lang="ru-RU" sz="5000" b="1"/>
              <a:t>СА</a:t>
            </a:r>
            <a:r>
              <a:rPr lang="ru-RU" sz="5000" b="1">
                <a:solidFill>
                  <a:srgbClr val="006600"/>
                </a:solidFill>
              </a:rPr>
              <a:t>Д</a:t>
            </a:r>
            <a:r>
              <a:rPr lang="ru-RU" sz="5000" b="1">
                <a:solidFill>
                  <a:schemeClr val="folHlink"/>
                </a:solidFill>
              </a:rPr>
              <a:t>НИ</a:t>
            </a:r>
            <a:r>
              <a:rPr lang="ru-RU" sz="5000" b="1">
                <a:solidFill>
                  <a:srgbClr val="006600"/>
                </a:solidFill>
              </a:rPr>
              <a:t>К</a:t>
            </a:r>
            <a:endParaRPr lang="ru-RU" sz="5000" b="1"/>
          </a:p>
        </p:txBody>
      </p:sp>
      <p:pic>
        <p:nvPicPr>
          <p:cNvPr id="39939" name="Picture 3" descr="vsadni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381000"/>
            <a:ext cx="2892425" cy="5286375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3000">
    <p:cut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dama_s_sobachkoi_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76200"/>
            <a:ext cx="2743200" cy="5715000"/>
          </a:xfrm>
          <a:prstGeom prst="rect">
            <a:avLst/>
          </a:prstGeom>
          <a:noFill/>
        </p:spPr>
      </p:pic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0" y="5784850"/>
            <a:ext cx="914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5000" b="1"/>
              <a:t>ДА</a:t>
            </a:r>
            <a:r>
              <a:rPr lang="ru-RU" sz="5000" b="1">
                <a:solidFill>
                  <a:srgbClr val="006600"/>
                </a:solidFill>
              </a:rPr>
              <a:t>МА </a:t>
            </a:r>
            <a:r>
              <a:rPr lang="ru-RU" sz="5000" b="1">
                <a:solidFill>
                  <a:schemeClr val="folHlink"/>
                </a:solidFill>
              </a:rPr>
              <a:t>С </a:t>
            </a:r>
            <a:r>
              <a:rPr lang="ru-RU" sz="5000" b="1">
                <a:solidFill>
                  <a:srgbClr val="006600"/>
                </a:solidFill>
              </a:rPr>
              <a:t>СО</a:t>
            </a:r>
            <a:r>
              <a:rPr lang="ru-RU" sz="5000" b="1"/>
              <a:t>БА</a:t>
            </a:r>
            <a:r>
              <a:rPr lang="ru-RU" sz="5000" b="1">
                <a:solidFill>
                  <a:srgbClr val="006600"/>
                </a:solidFill>
              </a:rPr>
              <a:t>Ч</a:t>
            </a:r>
            <a:r>
              <a:rPr lang="ru-RU" sz="5000" b="1">
                <a:solidFill>
                  <a:schemeClr val="folHlink"/>
                </a:solidFill>
              </a:rPr>
              <a:t>КО</a:t>
            </a:r>
            <a:r>
              <a:rPr lang="ru-RU" sz="5000" b="1">
                <a:solidFill>
                  <a:srgbClr val="006600"/>
                </a:solidFill>
              </a:rPr>
              <a:t>Й</a:t>
            </a:r>
            <a:endParaRPr lang="ru-RU" sz="5000" b="1"/>
          </a:p>
        </p:txBody>
      </p:sp>
    </p:spTree>
  </p:cSld>
  <p:clrMapOvr>
    <a:masterClrMapping/>
  </p:clrMapOvr>
  <p:transition spd="med" advTm="3000">
    <p:cut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5784850"/>
            <a:ext cx="914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5000" b="1">
                <a:solidFill>
                  <a:srgbClr val="006600"/>
                </a:solidFill>
              </a:rPr>
              <a:t>ВО</a:t>
            </a:r>
            <a:r>
              <a:rPr lang="ru-RU" sz="5000" b="1">
                <a:solidFill>
                  <a:schemeClr val="folHlink"/>
                </a:solidFill>
              </a:rPr>
              <a:t>ДО</a:t>
            </a:r>
            <a:r>
              <a:rPr lang="ru-RU" sz="5000" b="1"/>
              <a:t>НО</a:t>
            </a:r>
            <a:r>
              <a:rPr lang="ru-RU" sz="5000" b="1">
                <a:solidFill>
                  <a:srgbClr val="006600"/>
                </a:solidFill>
              </a:rPr>
              <a:t>С</a:t>
            </a:r>
            <a:r>
              <a:rPr lang="ru-RU" sz="5000" b="1">
                <a:solidFill>
                  <a:schemeClr val="folHlink"/>
                </a:solidFill>
              </a:rPr>
              <a:t>КА</a:t>
            </a:r>
          </a:p>
        </p:txBody>
      </p:sp>
      <p:pic>
        <p:nvPicPr>
          <p:cNvPr id="40963" name="Picture 3" descr="Vodonosk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76200"/>
            <a:ext cx="3452813" cy="5715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3000">
    <p:cut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utinoje_semeistvo_w"/>
          <p:cNvPicPr>
            <a:picLocks noChangeAspect="1" noChangeArrowheads="1"/>
          </p:cNvPicPr>
          <p:nvPr/>
        </p:nvPicPr>
        <p:blipFill>
          <a:blip r:embed="rId2" cstate="print"/>
          <a:srcRect l="14999" r="11000"/>
          <a:stretch>
            <a:fillRect/>
          </a:stretch>
        </p:blipFill>
        <p:spPr bwMode="auto">
          <a:xfrm>
            <a:off x="1600200" y="228600"/>
            <a:ext cx="5638800" cy="5095875"/>
          </a:xfrm>
          <a:prstGeom prst="rect">
            <a:avLst/>
          </a:prstGeom>
          <a:noFill/>
        </p:spPr>
      </p:pic>
      <p:sp>
        <p:nvSpPr>
          <p:cNvPr id="58371" name="Rectangle 3"/>
          <p:cNvSpPr>
            <a:spLocks noChangeArrowheads="1"/>
          </p:cNvSpPr>
          <p:nvPr/>
        </p:nvSpPr>
        <p:spPr bwMode="auto">
          <a:xfrm>
            <a:off x="0" y="5784850"/>
            <a:ext cx="914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5000" b="1">
                <a:solidFill>
                  <a:srgbClr val="006600"/>
                </a:solidFill>
              </a:rPr>
              <a:t>У</a:t>
            </a:r>
            <a:r>
              <a:rPr lang="ru-RU" sz="5000" b="1"/>
              <a:t>ТИ</a:t>
            </a:r>
            <a:r>
              <a:rPr lang="ru-RU" sz="5000" b="1">
                <a:solidFill>
                  <a:schemeClr val="folHlink"/>
                </a:solidFill>
              </a:rPr>
              <a:t>НО</a:t>
            </a:r>
            <a:r>
              <a:rPr lang="ru-RU" sz="5000" b="1">
                <a:solidFill>
                  <a:srgbClr val="006600"/>
                </a:solidFill>
              </a:rPr>
              <a:t>Е </a:t>
            </a:r>
            <a:r>
              <a:rPr lang="ru-RU" sz="5000" b="1">
                <a:solidFill>
                  <a:schemeClr val="folHlink"/>
                </a:solidFill>
              </a:rPr>
              <a:t>СЕ</a:t>
            </a:r>
            <a:r>
              <a:rPr lang="ru-RU" sz="5000" b="1"/>
              <a:t>МЕ</a:t>
            </a:r>
            <a:r>
              <a:rPr lang="ru-RU" sz="5000" b="1">
                <a:solidFill>
                  <a:srgbClr val="006600"/>
                </a:solidFill>
              </a:rPr>
              <a:t>Й</a:t>
            </a:r>
            <a:r>
              <a:rPr lang="ru-RU" sz="5000" b="1">
                <a:solidFill>
                  <a:schemeClr val="folHlink"/>
                </a:solidFill>
              </a:rPr>
              <a:t>С</a:t>
            </a:r>
            <a:r>
              <a:rPr lang="ru-RU" sz="5000" b="1">
                <a:solidFill>
                  <a:srgbClr val="006600"/>
                </a:solidFill>
              </a:rPr>
              <a:t>Т</a:t>
            </a:r>
            <a:r>
              <a:rPr lang="ru-RU" sz="5000" b="1">
                <a:solidFill>
                  <a:schemeClr val="folHlink"/>
                </a:solidFill>
              </a:rPr>
              <a:t>ВО</a:t>
            </a:r>
          </a:p>
        </p:txBody>
      </p:sp>
    </p:spTree>
  </p:cSld>
  <p:clrMapOvr>
    <a:masterClrMapping/>
  </p:clrMapOvr>
  <p:transition spd="med" advTm="3000">
    <p:cut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Losadk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457200"/>
            <a:ext cx="4670425" cy="5029200"/>
          </a:xfrm>
          <a:prstGeom prst="rect">
            <a:avLst/>
          </a:prstGeom>
          <a:noFill/>
        </p:spPr>
      </p:pic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0" y="5784850"/>
            <a:ext cx="914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5000" b="1">
                <a:solidFill>
                  <a:srgbClr val="006600"/>
                </a:solidFill>
              </a:rPr>
              <a:t>ЛО</a:t>
            </a:r>
            <a:r>
              <a:rPr lang="ru-RU" sz="5000" b="1"/>
              <a:t>ША</a:t>
            </a:r>
            <a:r>
              <a:rPr lang="ru-RU" sz="5000" b="1">
                <a:solidFill>
                  <a:schemeClr val="folHlink"/>
                </a:solidFill>
              </a:rPr>
              <a:t>Д</a:t>
            </a:r>
            <a:r>
              <a:rPr lang="ru-RU" sz="5000" b="1">
                <a:solidFill>
                  <a:srgbClr val="006600"/>
                </a:solidFill>
              </a:rPr>
              <a:t>КА</a:t>
            </a:r>
            <a:endParaRPr lang="ru-RU" sz="50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0" y="5784850"/>
            <a:ext cx="914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5000" b="1">
                <a:solidFill>
                  <a:srgbClr val="006600"/>
                </a:solidFill>
              </a:rPr>
              <a:t>БА</a:t>
            </a:r>
            <a:r>
              <a:rPr lang="ru-RU" sz="5000" b="1"/>
              <a:t>РА</a:t>
            </a:r>
            <a:r>
              <a:rPr lang="ru-RU" sz="5000" b="1">
                <a:solidFill>
                  <a:schemeClr val="folHlink"/>
                </a:solidFill>
              </a:rPr>
              <a:t>Н</a:t>
            </a:r>
          </a:p>
        </p:txBody>
      </p:sp>
      <p:pic>
        <p:nvPicPr>
          <p:cNvPr id="41987" name="Picture 3" descr="Bar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65450" y="228600"/>
            <a:ext cx="2978150" cy="552450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3000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5562600" y="3505200"/>
            <a:ext cx="3352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800"/>
              <a:t>Дымковские игрушки делют в городе Кирове.</a:t>
            </a:r>
            <a:endParaRPr lang="en-US" sz="1800"/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0" y="0"/>
            <a:ext cx="49530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>
                <a:solidFill>
                  <a:srgbClr val="006600"/>
                </a:solidFill>
              </a:rPr>
              <a:t>Г</a:t>
            </a:r>
            <a:r>
              <a:rPr lang="ru-RU" sz="3600" b="1"/>
              <a:t>де</a:t>
            </a:r>
            <a:r>
              <a:rPr lang="ru-RU" sz="3600" b="1">
                <a:solidFill>
                  <a:srgbClr val="006600"/>
                </a:solidFill>
              </a:rPr>
              <a:t> </a:t>
            </a:r>
            <a:r>
              <a:rPr lang="ru-RU" sz="3600" b="1"/>
              <a:t>де</a:t>
            </a:r>
            <a:r>
              <a:rPr lang="ru-RU" sz="3600" b="1">
                <a:solidFill>
                  <a:srgbClr val="006600"/>
                </a:solidFill>
              </a:rPr>
              <a:t>ла</a:t>
            </a:r>
            <a:r>
              <a:rPr lang="ru-RU" sz="3600" b="1">
                <a:solidFill>
                  <a:schemeClr val="folHlink"/>
                </a:solidFill>
              </a:rPr>
              <a:t>ю</a:t>
            </a:r>
            <a:r>
              <a:rPr lang="ru-RU" sz="3600" b="1">
                <a:solidFill>
                  <a:srgbClr val="006600"/>
                </a:solidFill>
              </a:rPr>
              <a:t>т </a:t>
            </a:r>
            <a:r>
              <a:rPr lang="ru-RU" sz="3600" b="1"/>
              <a:t>ды</a:t>
            </a:r>
            <a:r>
              <a:rPr lang="ru-RU" sz="3600" b="1">
                <a:solidFill>
                  <a:schemeClr val="folHlink"/>
                </a:solidFill>
              </a:rPr>
              <a:t>м</a:t>
            </a:r>
            <a:r>
              <a:rPr lang="ru-RU" sz="3600" b="1">
                <a:solidFill>
                  <a:srgbClr val="006600"/>
                </a:solidFill>
              </a:rPr>
              <a:t>ко</a:t>
            </a:r>
            <a:r>
              <a:rPr lang="ru-RU" sz="3600" b="1">
                <a:solidFill>
                  <a:schemeClr val="folHlink"/>
                </a:solidFill>
              </a:rPr>
              <a:t>в</a:t>
            </a:r>
            <a:r>
              <a:rPr lang="ru-RU" sz="3600" b="1">
                <a:solidFill>
                  <a:srgbClr val="006600"/>
                </a:solidFill>
              </a:rPr>
              <a:t>с</a:t>
            </a:r>
            <a:r>
              <a:rPr lang="ru-RU" sz="3600" b="1">
                <a:solidFill>
                  <a:schemeClr val="folHlink"/>
                </a:solidFill>
              </a:rPr>
              <a:t>ки</a:t>
            </a:r>
            <a:r>
              <a:rPr lang="ru-RU" sz="3600" b="1">
                <a:solidFill>
                  <a:srgbClr val="006600"/>
                </a:solidFill>
              </a:rPr>
              <a:t>е </a:t>
            </a:r>
            <a:r>
              <a:rPr lang="ru-RU" sz="3600" b="1">
                <a:solidFill>
                  <a:schemeClr val="folHlink"/>
                </a:solidFill>
              </a:rPr>
              <a:t>и</a:t>
            </a:r>
            <a:r>
              <a:rPr lang="ru-RU" sz="3600" b="1">
                <a:solidFill>
                  <a:srgbClr val="006600"/>
                </a:solidFill>
              </a:rPr>
              <a:t>г</a:t>
            </a:r>
            <a:r>
              <a:rPr lang="ru-RU" sz="3600" b="1"/>
              <a:t>ру</a:t>
            </a:r>
            <a:r>
              <a:rPr lang="ru-RU" sz="3600" b="1">
                <a:solidFill>
                  <a:srgbClr val="006600"/>
                </a:solidFill>
              </a:rPr>
              <a:t>ш</a:t>
            </a:r>
            <a:r>
              <a:rPr lang="ru-RU" sz="3600" b="1">
                <a:solidFill>
                  <a:schemeClr val="folHlink"/>
                </a:solidFill>
              </a:rPr>
              <a:t>ки</a:t>
            </a:r>
            <a:r>
              <a:rPr lang="ru-RU" sz="3600" b="1">
                <a:solidFill>
                  <a:srgbClr val="006600"/>
                </a:solidFill>
              </a:rPr>
              <a:t>?</a:t>
            </a:r>
            <a:endParaRPr lang="en-US" sz="3600" b="1">
              <a:solidFill>
                <a:srgbClr val="006600"/>
              </a:solidFill>
            </a:endParaRPr>
          </a:p>
        </p:txBody>
      </p:sp>
      <p:pic>
        <p:nvPicPr>
          <p:cNvPr id="28676" name="Picture 4" descr="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82838"/>
            <a:ext cx="5486400" cy="4475162"/>
          </a:xfrm>
          <a:prstGeom prst="rect">
            <a:avLst/>
          </a:prstGeom>
          <a:noFill/>
        </p:spPr>
      </p:pic>
      <p:pic>
        <p:nvPicPr>
          <p:cNvPr id="28677" name="Picture 5" descr="ber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0"/>
            <a:ext cx="4191000" cy="314325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10000">
    <p:cut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zolotoi_petushok_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76200"/>
            <a:ext cx="3829050" cy="5715000"/>
          </a:xfrm>
          <a:prstGeom prst="rect">
            <a:avLst/>
          </a:prstGeom>
          <a:noFill/>
        </p:spPr>
      </p:pic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0" y="5784850"/>
            <a:ext cx="914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5000" b="1">
                <a:solidFill>
                  <a:srgbClr val="006600"/>
                </a:solidFill>
              </a:rPr>
              <a:t>ЗО</a:t>
            </a:r>
            <a:r>
              <a:rPr lang="ru-RU" sz="5000" b="1">
                <a:solidFill>
                  <a:schemeClr val="folHlink"/>
                </a:solidFill>
              </a:rPr>
              <a:t>ЛО</a:t>
            </a:r>
            <a:r>
              <a:rPr lang="ru-RU" sz="5000" b="1"/>
              <a:t>ТО</a:t>
            </a:r>
            <a:r>
              <a:rPr lang="ru-RU" sz="5000" b="1">
                <a:solidFill>
                  <a:srgbClr val="006600"/>
                </a:solidFill>
              </a:rPr>
              <a:t>Й </a:t>
            </a:r>
            <a:r>
              <a:rPr lang="ru-RU" sz="5000" b="1">
                <a:solidFill>
                  <a:schemeClr val="folHlink"/>
                </a:solidFill>
              </a:rPr>
              <a:t>ПЕ</a:t>
            </a:r>
            <a:r>
              <a:rPr lang="ru-RU" sz="5000" b="1">
                <a:solidFill>
                  <a:srgbClr val="006600"/>
                </a:solidFill>
              </a:rPr>
              <a:t>ТУ</a:t>
            </a:r>
            <a:r>
              <a:rPr lang="ru-RU" sz="5000" b="1"/>
              <a:t>ШО</a:t>
            </a:r>
            <a:r>
              <a:rPr lang="ru-RU" sz="5000" b="1">
                <a:solidFill>
                  <a:srgbClr val="006600"/>
                </a:solidFill>
              </a:rPr>
              <a:t>К</a:t>
            </a:r>
            <a:endParaRPr lang="ru-RU" sz="5000" b="1">
              <a:solidFill>
                <a:schemeClr val="folHlink"/>
              </a:solidFill>
            </a:endParaRPr>
          </a:p>
        </p:txBody>
      </p:sp>
    </p:spTree>
  </p:cSld>
  <p:clrMapOvr>
    <a:masterClrMapping/>
  </p:clrMapOvr>
  <p:transition spd="med" advTm="3000">
    <p:cut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Povozk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381000"/>
            <a:ext cx="6837363" cy="5281613"/>
          </a:xfrm>
          <a:prstGeom prst="rect">
            <a:avLst/>
          </a:prstGeom>
          <a:noFill/>
        </p:spPr>
      </p:pic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0" y="5784850"/>
            <a:ext cx="914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5000" b="1">
                <a:solidFill>
                  <a:srgbClr val="006600"/>
                </a:solidFill>
              </a:rPr>
              <a:t>Э</a:t>
            </a:r>
            <a:r>
              <a:rPr lang="ru-RU" sz="5000" b="1">
                <a:solidFill>
                  <a:schemeClr val="folHlink"/>
                </a:solidFill>
              </a:rPr>
              <a:t>КИ</a:t>
            </a:r>
            <a:r>
              <a:rPr lang="ru-RU" sz="5000" b="1"/>
              <a:t>ПА</a:t>
            </a:r>
            <a:r>
              <a:rPr lang="ru-RU" sz="5000" b="1">
                <a:solidFill>
                  <a:srgbClr val="006600"/>
                </a:solidFill>
              </a:rPr>
              <a:t>Ж</a:t>
            </a:r>
            <a:endParaRPr lang="ru-RU" sz="5000" b="1"/>
          </a:p>
        </p:txBody>
      </p:sp>
    </p:spTree>
  </p:cSld>
  <p:clrMapOvr>
    <a:masterClrMapping/>
  </p:clrMapOvr>
  <p:transition spd="med" advTm="3000">
    <p:cut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004dimka_w"/>
          <p:cNvPicPr>
            <a:picLocks noChangeAspect="1" noChangeArrowheads="1"/>
          </p:cNvPicPr>
          <p:nvPr/>
        </p:nvPicPr>
        <p:blipFill>
          <a:blip r:embed="rId2" cstate="print"/>
          <a:srcRect l="12000" t="19289" r="14999"/>
          <a:stretch>
            <a:fillRect/>
          </a:stretch>
        </p:blipFill>
        <p:spPr bwMode="auto">
          <a:xfrm>
            <a:off x="685800" y="304800"/>
            <a:ext cx="7239000" cy="5254625"/>
          </a:xfrm>
          <a:prstGeom prst="rect">
            <a:avLst/>
          </a:prstGeom>
          <a:noFill/>
        </p:spPr>
      </p:pic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0" y="5784850"/>
            <a:ext cx="914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5000" b="1">
                <a:solidFill>
                  <a:srgbClr val="006600"/>
                </a:solidFill>
              </a:rPr>
              <a:t>ЧА</a:t>
            </a:r>
            <a:r>
              <a:rPr lang="ru-RU" sz="5000" b="1">
                <a:solidFill>
                  <a:schemeClr val="folHlink"/>
                </a:solidFill>
              </a:rPr>
              <a:t>Е</a:t>
            </a:r>
            <a:r>
              <a:rPr lang="ru-RU" sz="5000" b="1"/>
              <a:t>ПИ</a:t>
            </a:r>
            <a:r>
              <a:rPr lang="ru-RU" sz="5000" b="1">
                <a:solidFill>
                  <a:srgbClr val="006600"/>
                </a:solidFill>
              </a:rPr>
              <a:t>ТИ</a:t>
            </a:r>
            <a:r>
              <a:rPr lang="ru-RU" sz="5000" b="1">
                <a:solidFill>
                  <a:schemeClr val="folHlink"/>
                </a:solidFill>
              </a:rPr>
              <a:t>Е</a:t>
            </a:r>
          </a:p>
        </p:txBody>
      </p:sp>
    </p:spTree>
  </p:cSld>
  <p:clrMapOvr>
    <a:masterClrMapping/>
  </p:clrMapOvr>
  <p:transition spd="med" advTm="3000">
    <p:cut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barashek_kurochka_w"/>
          <p:cNvPicPr>
            <a:picLocks noChangeAspect="1" noChangeArrowheads="1"/>
          </p:cNvPicPr>
          <p:nvPr/>
        </p:nvPicPr>
        <p:blipFill>
          <a:blip r:embed="rId2" cstate="print"/>
          <a:srcRect l="20000" r="9000"/>
          <a:stretch>
            <a:fillRect/>
          </a:stretch>
        </p:blipFill>
        <p:spPr bwMode="auto">
          <a:xfrm>
            <a:off x="1828800" y="152400"/>
            <a:ext cx="4819650" cy="5600700"/>
          </a:xfrm>
          <a:prstGeom prst="rect">
            <a:avLst/>
          </a:prstGeom>
          <a:noFill/>
        </p:spPr>
      </p:pic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0" y="5784850"/>
            <a:ext cx="914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5000" b="1">
                <a:solidFill>
                  <a:srgbClr val="006600"/>
                </a:solidFill>
              </a:rPr>
              <a:t>БА</a:t>
            </a:r>
            <a:r>
              <a:rPr lang="ru-RU" sz="5000" b="1"/>
              <a:t>РА</a:t>
            </a:r>
            <a:r>
              <a:rPr lang="ru-RU" sz="5000" b="1">
                <a:solidFill>
                  <a:srgbClr val="006600"/>
                </a:solidFill>
              </a:rPr>
              <a:t>ШЕ</a:t>
            </a:r>
            <a:r>
              <a:rPr lang="ru-RU" sz="5000" b="1">
                <a:solidFill>
                  <a:schemeClr val="folHlink"/>
                </a:solidFill>
              </a:rPr>
              <a:t>К</a:t>
            </a:r>
            <a:r>
              <a:rPr lang="ru-RU" sz="5000" b="1">
                <a:solidFill>
                  <a:srgbClr val="006600"/>
                </a:solidFill>
              </a:rPr>
              <a:t> И </a:t>
            </a:r>
            <a:r>
              <a:rPr lang="ru-RU" sz="5000" b="1"/>
              <a:t>КУ</a:t>
            </a:r>
            <a:r>
              <a:rPr lang="ru-RU" sz="5000" b="1">
                <a:solidFill>
                  <a:schemeClr val="folHlink"/>
                </a:solidFill>
              </a:rPr>
              <a:t>РО</a:t>
            </a:r>
            <a:r>
              <a:rPr lang="ru-RU" sz="5000" b="1">
                <a:solidFill>
                  <a:srgbClr val="006600"/>
                </a:solidFill>
              </a:rPr>
              <a:t>Ч</a:t>
            </a:r>
            <a:r>
              <a:rPr lang="ru-RU" sz="5000" b="1">
                <a:solidFill>
                  <a:schemeClr val="folHlink"/>
                </a:solidFill>
              </a:rPr>
              <a:t>КА</a:t>
            </a:r>
          </a:p>
        </p:txBody>
      </p:sp>
    </p:spTree>
  </p:cSld>
  <p:clrMapOvr>
    <a:masterClrMapping/>
  </p:clrMapOvr>
  <p:transition spd="med" advTm="3000">
    <p:cut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6" name="Rectangle 14"/>
          <p:cNvSpPr>
            <a:spLocks noChangeArrowheads="1"/>
          </p:cNvSpPr>
          <p:nvPr/>
        </p:nvSpPr>
        <p:spPr bwMode="auto">
          <a:xfrm>
            <a:off x="0" y="228600"/>
            <a:ext cx="899160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ru-RU" sz="1800"/>
              <a:t>Лепят дымковскую игрушку из глины, затем сушат, сначала на столе, затем в печи.</a:t>
            </a:r>
            <a:endParaRPr lang="en-US" sz="1800"/>
          </a:p>
        </p:txBody>
      </p:sp>
      <p:sp>
        <p:nvSpPr>
          <p:cNvPr id="18447" name="Rectangle 15"/>
          <p:cNvSpPr>
            <a:spLocks noChangeArrowheads="1"/>
          </p:cNvSpPr>
          <p:nvPr/>
        </p:nvSpPr>
        <p:spPr bwMode="auto">
          <a:xfrm>
            <a:off x="0" y="838200"/>
            <a:ext cx="91440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ru-RU" sz="1800"/>
              <a:t>Из печи выходят фигурки закалённые, крепкие, звонкие. Их белят мелом, разведённым на молоке, и начинают расписывать. Выходят из-под кисточки узоры: точки, кружочки, прямые и волнистые полоски, клеточки, пятнышки. Краски малиновые, красные, зелёные, жёлтые, оранжевые, синие – пёстро и весело, как в хороводе. </a:t>
            </a:r>
          </a:p>
        </p:txBody>
      </p:sp>
      <p:pic>
        <p:nvPicPr>
          <p:cNvPr id="18448" name="Picture 16" descr="dimka igrushk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020888"/>
            <a:ext cx="6705600" cy="4760912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15000">
    <p:cut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152400" y="212725"/>
            <a:ext cx="4724400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ru-RU" sz="1800"/>
              <a:t>И завершающий штрих – мастерица</a:t>
            </a:r>
            <a:r>
              <a:rPr lang="en-US" sz="1800"/>
              <a:t> </a:t>
            </a:r>
            <a:r>
              <a:rPr lang="ru-RU" sz="1800"/>
              <a:t>«сажает» золото: смачивает кисточку в сыром яйце, легонько касается золотого квадратика или ромбика и «сажает» его на нужное место: барышням и водоносам на шляпы и кокошники, петухам – на гребешки…Вот теперь наши игрушки засветились и стали ярче.</a:t>
            </a:r>
          </a:p>
        </p:txBody>
      </p:sp>
      <p:pic>
        <p:nvPicPr>
          <p:cNvPr id="45059" name="Picture 3" descr="para"/>
          <p:cNvPicPr>
            <a:picLocks noChangeAspect="1" noChangeArrowheads="1"/>
          </p:cNvPicPr>
          <p:nvPr/>
        </p:nvPicPr>
        <p:blipFill>
          <a:blip r:embed="rId2" cstate="print"/>
          <a:srcRect l="15625" t="11111" r="25000" b="4167"/>
          <a:stretch>
            <a:fillRect/>
          </a:stretch>
        </p:blipFill>
        <p:spPr bwMode="auto">
          <a:xfrm>
            <a:off x="5268913" y="0"/>
            <a:ext cx="3673475" cy="4419600"/>
          </a:xfrm>
          <a:prstGeom prst="rect">
            <a:avLst/>
          </a:prstGeom>
          <a:noFill/>
        </p:spPr>
      </p:pic>
      <p:pic>
        <p:nvPicPr>
          <p:cNvPr id="45064" name="Picture 8" descr="petusho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286000"/>
            <a:ext cx="3289300" cy="431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3000">
    <p:cut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4800600" y="838200"/>
            <a:ext cx="4038600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/>
              <a:t>ВО</a:t>
            </a:r>
            <a:r>
              <a:rPr lang="ru-RU" b="1">
                <a:solidFill>
                  <a:srgbClr val="00CC00"/>
                </a:solidFill>
              </a:rPr>
              <a:t>Т </a:t>
            </a:r>
            <a:r>
              <a:rPr lang="ru-RU" b="1">
                <a:solidFill>
                  <a:srgbClr val="006600"/>
                </a:solidFill>
              </a:rPr>
              <a:t>КА</a:t>
            </a:r>
            <a:r>
              <a:rPr lang="ru-RU" b="1"/>
              <a:t>КИ</a:t>
            </a:r>
            <a:r>
              <a:rPr lang="ru-RU" b="1">
                <a:solidFill>
                  <a:srgbClr val="00CC00"/>
                </a:solidFill>
              </a:rPr>
              <a:t>Е </a:t>
            </a:r>
            <a:r>
              <a:rPr lang="ru-RU" b="1"/>
              <a:t>Я</a:t>
            </a:r>
            <a:r>
              <a:rPr lang="ru-RU" b="1">
                <a:solidFill>
                  <a:srgbClr val="006600"/>
                </a:solidFill>
              </a:rPr>
              <a:t>Р</a:t>
            </a:r>
            <a:r>
              <a:rPr lang="ru-RU" b="1">
                <a:solidFill>
                  <a:srgbClr val="00CC00"/>
                </a:solidFill>
              </a:rPr>
              <a:t>КИ</a:t>
            </a:r>
            <a:r>
              <a:rPr lang="ru-RU" b="1">
                <a:solidFill>
                  <a:srgbClr val="006600"/>
                </a:solidFill>
              </a:rPr>
              <a:t>Е</a:t>
            </a:r>
            <a:r>
              <a:rPr lang="ru-RU" b="1">
                <a:solidFill>
                  <a:srgbClr val="00CC00"/>
                </a:solidFill>
              </a:rPr>
              <a:t> И </a:t>
            </a:r>
            <a:r>
              <a:rPr lang="ru-RU" b="1">
                <a:solidFill>
                  <a:srgbClr val="006600"/>
                </a:solidFill>
              </a:rPr>
              <a:t>К</a:t>
            </a:r>
            <a:r>
              <a:rPr lang="ru-RU" b="1">
                <a:solidFill>
                  <a:srgbClr val="00CC00"/>
                </a:solidFill>
              </a:rPr>
              <a:t>РА</a:t>
            </a:r>
            <a:r>
              <a:rPr lang="ru-RU" b="1"/>
              <a:t>СИ</a:t>
            </a:r>
            <a:r>
              <a:rPr lang="ru-RU" b="1">
                <a:solidFill>
                  <a:srgbClr val="006600"/>
                </a:solidFill>
              </a:rPr>
              <a:t>ВЫ</a:t>
            </a:r>
            <a:r>
              <a:rPr lang="ru-RU" b="1">
                <a:solidFill>
                  <a:srgbClr val="00CC00"/>
                </a:solidFill>
              </a:rPr>
              <a:t>Е </a:t>
            </a:r>
            <a:r>
              <a:rPr lang="ru-RU" b="1"/>
              <a:t>ДЫ</a:t>
            </a:r>
            <a:r>
              <a:rPr lang="ru-RU" b="1">
                <a:solidFill>
                  <a:srgbClr val="00CC00"/>
                </a:solidFill>
              </a:rPr>
              <a:t>М</a:t>
            </a:r>
            <a:r>
              <a:rPr lang="ru-RU" b="1">
                <a:solidFill>
                  <a:srgbClr val="006600"/>
                </a:solidFill>
              </a:rPr>
              <a:t>КО</a:t>
            </a:r>
            <a:r>
              <a:rPr lang="ru-RU" b="1">
                <a:solidFill>
                  <a:srgbClr val="00CC00"/>
                </a:solidFill>
              </a:rPr>
              <a:t>В</a:t>
            </a:r>
            <a:r>
              <a:rPr lang="ru-RU" b="1">
                <a:solidFill>
                  <a:srgbClr val="006600"/>
                </a:solidFill>
              </a:rPr>
              <a:t>С</a:t>
            </a:r>
            <a:r>
              <a:rPr lang="ru-RU" b="1">
                <a:solidFill>
                  <a:srgbClr val="00CC00"/>
                </a:solidFill>
              </a:rPr>
              <a:t>КИ</a:t>
            </a:r>
            <a:r>
              <a:rPr lang="ru-RU" b="1">
                <a:solidFill>
                  <a:srgbClr val="006600"/>
                </a:solidFill>
              </a:rPr>
              <a:t>Е</a:t>
            </a:r>
            <a:r>
              <a:rPr lang="ru-RU" b="1">
                <a:solidFill>
                  <a:srgbClr val="00CC00"/>
                </a:solidFill>
              </a:rPr>
              <a:t> </a:t>
            </a:r>
            <a:r>
              <a:rPr lang="ru-RU" b="1">
                <a:solidFill>
                  <a:srgbClr val="006600"/>
                </a:solidFill>
              </a:rPr>
              <a:t>И</a:t>
            </a:r>
            <a:r>
              <a:rPr lang="ru-RU" b="1">
                <a:solidFill>
                  <a:srgbClr val="00CC00"/>
                </a:solidFill>
              </a:rPr>
              <a:t>Г</a:t>
            </a:r>
            <a:r>
              <a:rPr lang="ru-RU" b="1"/>
              <a:t>РУ</a:t>
            </a:r>
            <a:r>
              <a:rPr lang="ru-RU" b="1">
                <a:solidFill>
                  <a:srgbClr val="00CC00"/>
                </a:solidFill>
              </a:rPr>
              <a:t>Ш</a:t>
            </a:r>
            <a:r>
              <a:rPr lang="ru-RU" b="1">
                <a:solidFill>
                  <a:srgbClr val="006600"/>
                </a:solidFill>
              </a:rPr>
              <a:t>КИ</a:t>
            </a:r>
            <a:r>
              <a:rPr lang="ru-RU" b="1">
                <a:solidFill>
                  <a:srgbClr val="00CC00"/>
                </a:solidFill>
              </a:rPr>
              <a:t>!</a:t>
            </a:r>
            <a:endParaRPr lang="en-US" b="1">
              <a:solidFill>
                <a:srgbClr val="00CC00"/>
              </a:solidFill>
            </a:endParaRPr>
          </a:p>
        </p:txBody>
      </p:sp>
      <p:pic>
        <p:nvPicPr>
          <p:cNvPr id="46084" name="Picture 4" descr="petuhgif"/>
          <p:cNvPicPr>
            <a:picLocks noChangeAspect="1" noChangeArrowheads="1"/>
          </p:cNvPicPr>
          <p:nvPr/>
        </p:nvPicPr>
        <p:blipFill>
          <a:blip r:embed="rId2" cstate="print"/>
          <a:srcRect t="11111"/>
          <a:stretch>
            <a:fillRect/>
          </a:stretch>
        </p:blipFill>
        <p:spPr bwMode="auto">
          <a:xfrm>
            <a:off x="152400" y="457200"/>
            <a:ext cx="5308600" cy="594360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3000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2"/>
          <p:cNvPicPr>
            <a:picLocks noChangeAspect="1" noChangeArrowheads="1"/>
          </p:cNvPicPr>
          <p:nvPr/>
        </p:nvPicPr>
        <p:blipFill>
          <a:blip r:embed="rId3" cstate="print"/>
          <a:srcRect t="7387"/>
          <a:stretch>
            <a:fillRect/>
          </a:stretch>
        </p:blipFill>
        <p:spPr bwMode="auto">
          <a:xfrm>
            <a:off x="2286000" y="2005013"/>
            <a:ext cx="6781800" cy="4776787"/>
          </a:xfrm>
          <a:prstGeom prst="rect">
            <a:avLst/>
          </a:prstGeom>
          <a:noFill/>
        </p:spPr>
      </p:pic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0" y="4648200"/>
            <a:ext cx="22860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1800"/>
              <a:t>Такой Дымковская слобода – место, где делали глиняные игрушки, была в начале 20 века. </a:t>
            </a: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0" y="762000"/>
            <a:ext cx="9144000" cy="113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ru-RU" sz="1800"/>
              <a:t>С высокого берега реки Вятки видна заречная слобода Дымково. Зимой, когда</a:t>
            </a:r>
            <a:endParaRPr lang="en-US" sz="1800"/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ru-RU" sz="1800"/>
              <a:t> топились печи, летом, когда туман, вся слобода - будто в дымке. Поэтому и </a:t>
            </a:r>
            <a:endParaRPr lang="en-US" sz="1800"/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ru-RU" sz="1800"/>
              <a:t>название такое. Здесь в далёкую старину и зародился промысел дымковской </a:t>
            </a:r>
            <a:endParaRPr lang="en-US" sz="1800"/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ru-RU" sz="1800"/>
              <a:t>игрушки. </a:t>
            </a:r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0" y="76200"/>
            <a:ext cx="914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>
                <a:solidFill>
                  <a:srgbClr val="006600"/>
                </a:solidFill>
              </a:rPr>
              <a:t>Г</a:t>
            </a:r>
            <a:r>
              <a:rPr lang="ru-RU" sz="3600" b="1"/>
              <a:t>де</a:t>
            </a:r>
            <a:r>
              <a:rPr lang="ru-RU" sz="3600" b="1">
                <a:solidFill>
                  <a:srgbClr val="006600"/>
                </a:solidFill>
              </a:rPr>
              <a:t> </a:t>
            </a:r>
            <a:r>
              <a:rPr lang="ru-RU" sz="3600" b="1"/>
              <a:t>де</a:t>
            </a:r>
            <a:r>
              <a:rPr lang="ru-RU" sz="3600" b="1">
                <a:solidFill>
                  <a:srgbClr val="006600"/>
                </a:solidFill>
              </a:rPr>
              <a:t>ла</a:t>
            </a:r>
            <a:r>
              <a:rPr lang="ru-RU" sz="3600" b="1">
                <a:solidFill>
                  <a:schemeClr val="folHlink"/>
                </a:solidFill>
              </a:rPr>
              <a:t>ю</a:t>
            </a:r>
            <a:r>
              <a:rPr lang="ru-RU" sz="3600" b="1">
                <a:solidFill>
                  <a:srgbClr val="006600"/>
                </a:solidFill>
              </a:rPr>
              <a:t>т </a:t>
            </a:r>
            <a:r>
              <a:rPr lang="ru-RU" sz="3600" b="1"/>
              <a:t>ды</a:t>
            </a:r>
            <a:r>
              <a:rPr lang="ru-RU" sz="3600" b="1">
                <a:solidFill>
                  <a:schemeClr val="folHlink"/>
                </a:solidFill>
              </a:rPr>
              <a:t>м</a:t>
            </a:r>
            <a:r>
              <a:rPr lang="ru-RU" sz="3600" b="1">
                <a:solidFill>
                  <a:srgbClr val="006600"/>
                </a:solidFill>
              </a:rPr>
              <a:t>ко</a:t>
            </a:r>
            <a:r>
              <a:rPr lang="ru-RU" sz="3600" b="1">
                <a:solidFill>
                  <a:schemeClr val="folHlink"/>
                </a:solidFill>
              </a:rPr>
              <a:t>в</a:t>
            </a:r>
            <a:r>
              <a:rPr lang="ru-RU" sz="3600" b="1">
                <a:solidFill>
                  <a:srgbClr val="006600"/>
                </a:solidFill>
              </a:rPr>
              <a:t>с</a:t>
            </a:r>
            <a:r>
              <a:rPr lang="ru-RU" sz="3600" b="1">
                <a:solidFill>
                  <a:schemeClr val="folHlink"/>
                </a:solidFill>
              </a:rPr>
              <a:t>ки</a:t>
            </a:r>
            <a:r>
              <a:rPr lang="ru-RU" sz="3600" b="1">
                <a:solidFill>
                  <a:srgbClr val="006600"/>
                </a:solidFill>
              </a:rPr>
              <a:t>е </a:t>
            </a:r>
            <a:r>
              <a:rPr lang="ru-RU" sz="3600" b="1">
                <a:solidFill>
                  <a:schemeClr val="folHlink"/>
                </a:solidFill>
              </a:rPr>
              <a:t>и</a:t>
            </a:r>
            <a:r>
              <a:rPr lang="ru-RU" sz="3600" b="1">
                <a:solidFill>
                  <a:srgbClr val="006600"/>
                </a:solidFill>
              </a:rPr>
              <a:t>г</a:t>
            </a:r>
            <a:r>
              <a:rPr lang="ru-RU" sz="3600" b="1"/>
              <a:t>ру</a:t>
            </a:r>
            <a:r>
              <a:rPr lang="ru-RU" sz="3600" b="1">
                <a:solidFill>
                  <a:srgbClr val="006600"/>
                </a:solidFill>
              </a:rPr>
              <a:t>ш</a:t>
            </a:r>
            <a:r>
              <a:rPr lang="ru-RU" sz="3600" b="1">
                <a:solidFill>
                  <a:schemeClr val="folHlink"/>
                </a:solidFill>
              </a:rPr>
              <a:t>ки</a:t>
            </a:r>
            <a:r>
              <a:rPr lang="ru-RU" sz="3600" b="1">
                <a:solidFill>
                  <a:srgbClr val="006600"/>
                </a:solidFill>
              </a:rPr>
              <a:t>?</a:t>
            </a:r>
            <a:endParaRPr lang="en-US" sz="3600" b="1">
              <a:solidFill>
                <a:srgbClr val="006600"/>
              </a:solidFill>
            </a:endParaRPr>
          </a:p>
        </p:txBody>
      </p:sp>
    </p:spTree>
  </p:cSld>
  <p:clrMapOvr>
    <a:masterClrMapping/>
  </p:clrMapOvr>
  <p:transition spd="med" advTm="10000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 descr="Дымково1_s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2971800"/>
            <a:ext cx="5181600" cy="3886200"/>
          </a:xfrm>
          <a:prstGeom prst="rect">
            <a:avLst/>
          </a:prstGeom>
          <a:noFill/>
        </p:spPr>
      </p:pic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4800600" y="942975"/>
            <a:ext cx="4191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1800"/>
              <a:t>Так Дымковская слобода выглядит сегодня. </a:t>
            </a: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0" y="0"/>
            <a:ext cx="914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>
                <a:solidFill>
                  <a:srgbClr val="006600"/>
                </a:solidFill>
              </a:rPr>
              <a:t>Г</a:t>
            </a:r>
            <a:r>
              <a:rPr lang="ru-RU" sz="3600" b="1"/>
              <a:t>де</a:t>
            </a:r>
            <a:r>
              <a:rPr lang="ru-RU" sz="3600" b="1">
                <a:solidFill>
                  <a:srgbClr val="006600"/>
                </a:solidFill>
              </a:rPr>
              <a:t> </a:t>
            </a:r>
            <a:r>
              <a:rPr lang="ru-RU" sz="3600" b="1"/>
              <a:t>де</a:t>
            </a:r>
            <a:r>
              <a:rPr lang="ru-RU" sz="3600" b="1">
                <a:solidFill>
                  <a:srgbClr val="006600"/>
                </a:solidFill>
              </a:rPr>
              <a:t>ла</a:t>
            </a:r>
            <a:r>
              <a:rPr lang="ru-RU" sz="3600" b="1">
                <a:solidFill>
                  <a:schemeClr val="folHlink"/>
                </a:solidFill>
              </a:rPr>
              <a:t>ю</a:t>
            </a:r>
            <a:r>
              <a:rPr lang="ru-RU" sz="3600" b="1">
                <a:solidFill>
                  <a:srgbClr val="006600"/>
                </a:solidFill>
              </a:rPr>
              <a:t>т </a:t>
            </a:r>
            <a:r>
              <a:rPr lang="ru-RU" sz="3600" b="1"/>
              <a:t>ды</a:t>
            </a:r>
            <a:r>
              <a:rPr lang="ru-RU" sz="3600" b="1">
                <a:solidFill>
                  <a:schemeClr val="folHlink"/>
                </a:solidFill>
              </a:rPr>
              <a:t>м</a:t>
            </a:r>
            <a:r>
              <a:rPr lang="ru-RU" sz="3600" b="1">
                <a:solidFill>
                  <a:srgbClr val="006600"/>
                </a:solidFill>
              </a:rPr>
              <a:t>ко</a:t>
            </a:r>
            <a:r>
              <a:rPr lang="ru-RU" sz="3600" b="1">
                <a:solidFill>
                  <a:schemeClr val="folHlink"/>
                </a:solidFill>
              </a:rPr>
              <a:t>в</a:t>
            </a:r>
            <a:r>
              <a:rPr lang="ru-RU" sz="3600" b="1">
                <a:solidFill>
                  <a:srgbClr val="006600"/>
                </a:solidFill>
              </a:rPr>
              <a:t>с</a:t>
            </a:r>
            <a:r>
              <a:rPr lang="ru-RU" sz="3600" b="1">
                <a:solidFill>
                  <a:schemeClr val="folHlink"/>
                </a:solidFill>
              </a:rPr>
              <a:t>ку</a:t>
            </a:r>
            <a:r>
              <a:rPr lang="ru-RU" sz="3600" b="1">
                <a:solidFill>
                  <a:srgbClr val="006600"/>
                </a:solidFill>
              </a:rPr>
              <a:t>ю </a:t>
            </a:r>
            <a:r>
              <a:rPr lang="ru-RU" sz="3600" b="1">
                <a:solidFill>
                  <a:schemeClr val="folHlink"/>
                </a:solidFill>
              </a:rPr>
              <a:t>и</a:t>
            </a:r>
            <a:r>
              <a:rPr lang="ru-RU" sz="3600" b="1">
                <a:solidFill>
                  <a:srgbClr val="006600"/>
                </a:solidFill>
              </a:rPr>
              <a:t>г</a:t>
            </a:r>
            <a:r>
              <a:rPr lang="ru-RU" sz="3600" b="1"/>
              <a:t>ру</a:t>
            </a:r>
            <a:r>
              <a:rPr lang="ru-RU" sz="3600" b="1">
                <a:solidFill>
                  <a:srgbClr val="006600"/>
                </a:solidFill>
              </a:rPr>
              <a:t>ш</a:t>
            </a:r>
            <a:r>
              <a:rPr lang="ru-RU" sz="3600" b="1">
                <a:solidFill>
                  <a:schemeClr val="folHlink"/>
                </a:solidFill>
              </a:rPr>
              <a:t>ку</a:t>
            </a:r>
            <a:r>
              <a:rPr lang="ru-RU" sz="3600" b="1">
                <a:solidFill>
                  <a:srgbClr val="006600"/>
                </a:solidFill>
              </a:rPr>
              <a:t>?</a:t>
            </a:r>
            <a:endParaRPr lang="en-US" sz="3600" b="1">
              <a:solidFill>
                <a:srgbClr val="006600"/>
              </a:solidFill>
            </a:endParaRPr>
          </a:p>
        </p:txBody>
      </p:sp>
      <p:pic>
        <p:nvPicPr>
          <p:cNvPr id="23559" name="Picture 7" descr="nb_08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781050"/>
            <a:ext cx="4648200" cy="3486150"/>
          </a:xfrm>
          <a:prstGeom prst="rect">
            <a:avLst/>
          </a:prstGeom>
          <a:noFill/>
        </p:spPr>
      </p:pic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228600" y="4876800"/>
            <a:ext cx="35337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1800"/>
              <a:t>А цеха, в которых изготавливали игрушки, переехали в центр</a:t>
            </a:r>
            <a:r>
              <a:rPr lang="en-US" sz="1800"/>
              <a:t> </a:t>
            </a:r>
            <a:r>
              <a:rPr lang="ru-RU" sz="1800"/>
              <a:t>города Кирова.</a:t>
            </a:r>
          </a:p>
        </p:txBody>
      </p:sp>
    </p:spTree>
  </p:cSld>
  <p:clrMapOvr>
    <a:masterClrMapping/>
  </p:clrMapOvr>
  <p:transition spd="med" advTm="10000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4114800" y="0"/>
            <a:ext cx="502920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1800"/>
              <a:t>Начиналось всё со свистулек для забавы детей. Женщины Дымково лепили их для ярмарки. Из небольшого глиняного шарика с отверстиями</a:t>
            </a:r>
            <a:r>
              <a:rPr lang="en-US" sz="1800"/>
              <a:t>,</a:t>
            </a:r>
            <a:r>
              <a:rPr lang="ru-RU" sz="1800"/>
              <a:t> свистулька превращалась то в уточку, то в петушка, то в конька.</a:t>
            </a:r>
            <a:endParaRPr lang="en-US" sz="1800"/>
          </a:p>
        </p:txBody>
      </p:sp>
      <p:pic>
        <p:nvPicPr>
          <p:cNvPr id="29702" name="Picture 6" descr="a03_deitsc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42888"/>
            <a:ext cx="3581400" cy="2652712"/>
          </a:xfrm>
          <a:prstGeom prst="rect">
            <a:avLst/>
          </a:prstGeom>
          <a:noFill/>
        </p:spPr>
      </p:pic>
      <p:pic>
        <p:nvPicPr>
          <p:cNvPr id="29703" name="Picture 7" descr="artlib_gallery-686-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3048000"/>
            <a:ext cx="4495800" cy="3735388"/>
          </a:xfrm>
          <a:prstGeom prst="rect">
            <a:avLst/>
          </a:prstGeom>
          <a:noFill/>
        </p:spPr>
      </p:pic>
      <p:sp>
        <p:nvSpPr>
          <p:cNvPr id="29707" name="Rectangle 11"/>
          <p:cNvSpPr>
            <a:spLocks noChangeArrowheads="1"/>
          </p:cNvSpPr>
          <p:nvPr/>
        </p:nvSpPr>
        <p:spPr bwMode="auto">
          <a:xfrm>
            <a:off x="4800600" y="6096000"/>
            <a:ext cx="4343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1800"/>
              <a:t>Смотри какие разные и красивые дымковские игрушки.</a:t>
            </a:r>
            <a:endParaRPr lang="en-US" sz="1800"/>
          </a:p>
        </p:txBody>
      </p:sp>
      <p:pic>
        <p:nvPicPr>
          <p:cNvPr id="29708" name="Picture 12" descr="4301_26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1524000"/>
            <a:ext cx="2825750" cy="449580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10000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04" name="Picture 1040" descr="karus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222250"/>
            <a:ext cx="4283075" cy="5562600"/>
          </a:xfrm>
          <a:prstGeom prst="rect">
            <a:avLst/>
          </a:prstGeom>
          <a:noFill/>
        </p:spPr>
      </p:pic>
      <p:sp>
        <p:nvSpPr>
          <p:cNvPr id="12305" name="Rectangle 1041"/>
          <p:cNvSpPr>
            <a:spLocks noChangeArrowheads="1"/>
          </p:cNvSpPr>
          <p:nvPr/>
        </p:nvSpPr>
        <p:spPr bwMode="auto">
          <a:xfrm>
            <a:off x="0" y="5791200"/>
            <a:ext cx="914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5000" b="1">
                <a:solidFill>
                  <a:schemeClr val="folHlink"/>
                </a:solidFill>
              </a:rPr>
              <a:t>КА</a:t>
            </a:r>
            <a:r>
              <a:rPr lang="ru-RU" sz="5000" b="1">
                <a:solidFill>
                  <a:srgbClr val="006600"/>
                </a:solidFill>
              </a:rPr>
              <a:t>РУ</a:t>
            </a:r>
            <a:r>
              <a:rPr lang="ru-RU" sz="5000" b="1"/>
              <a:t>СЕ</a:t>
            </a:r>
            <a:r>
              <a:rPr lang="ru-RU" sz="5000" b="1">
                <a:solidFill>
                  <a:schemeClr val="folHlink"/>
                </a:solidFill>
              </a:rPr>
              <a:t>ЛЬ</a:t>
            </a:r>
          </a:p>
        </p:txBody>
      </p:sp>
    </p:spTree>
  </p:cSld>
  <p:clrMapOvr>
    <a:masterClrMapping/>
  </p:clrMapOvr>
  <p:transition spd="med" advTm="3000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9" name="Rectangle 13"/>
          <p:cNvSpPr>
            <a:spLocks noChangeArrowheads="1"/>
          </p:cNvSpPr>
          <p:nvPr/>
        </p:nvSpPr>
        <p:spPr bwMode="auto">
          <a:xfrm>
            <a:off x="0" y="5927725"/>
            <a:ext cx="91440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5000" b="1">
                <a:solidFill>
                  <a:schemeClr val="tx2"/>
                </a:solidFill>
              </a:rPr>
              <a:t>НЯ</a:t>
            </a:r>
            <a:r>
              <a:rPr lang="ru-RU" sz="5000" b="1">
                <a:solidFill>
                  <a:srgbClr val="006600"/>
                </a:solidFill>
              </a:rPr>
              <a:t>НЬ</a:t>
            </a:r>
            <a:r>
              <a:rPr lang="ru-RU" sz="5000" b="1">
                <a:solidFill>
                  <a:schemeClr val="folHlink"/>
                </a:solidFill>
              </a:rPr>
              <a:t>КА</a:t>
            </a:r>
          </a:p>
        </p:txBody>
      </p:sp>
      <p:pic>
        <p:nvPicPr>
          <p:cNvPr id="4110" name="Picture 14" descr="nanka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69850"/>
            <a:ext cx="3971925" cy="5715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3000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kumushki_na_lavochke_w"/>
          <p:cNvPicPr>
            <a:picLocks noChangeAspect="1" noChangeArrowheads="1"/>
          </p:cNvPicPr>
          <p:nvPr/>
        </p:nvPicPr>
        <p:blipFill>
          <a:blip r:embed="rId2" cstate="print"/>
          <a:srcRect t="8667" b="6000"/>
          <a:stretch>
            <a:fillRect/>
          </a:stretch>
        </p:blipFill>
        <p:spPr bwMode="auto">
          <a:xfrm>
            <a:off x="2057400" y="304800"/>
            <a:ext cx="4495800" cy="4876800"/>
          </a:xfrm>
          <a:prstGeom prst="rect">
            <a:avLst/>
          </a:prstGeom>
          <a:noFill/>
        </p:spPr>
      </p:pic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0" y="5784850"/>
            <a:ext cx="914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5000" b="1"/>
              <a:t>КУ</a:t>
            </a:r>
            <a:r>
              <a:rPr lang="ru-RU" sz="5000" b="1">
                <a:solidFill>
                  <a:schemeClr val="folHlink"/>
                </a:solidFill>
              </a:rPr>
              <a:t>МУ</a:t>
            </a:r>
            <a:r>
              <a:rPr lang="ru-RU" sz="5000" b="1">
                <a:solidFill>
                  <a:srgbClr val="006600"/>
                </a:solidFill>
              </a:rPr>
              <a:t>Ш</a:t>
            </a:r>
            <a:r>
              <a:rPr lang="ru-RU" sz="5000" b="1">
                <a:solidFill>
                  <a:schemeClr val="folHlink"/>
                </a:solidFill>
              </a:rPr>
              <a:t>КИ</a:t>
            </a:r>
            <a:r>
              <a:rPr lang="ru-RU" sz="5000" b="1">
                <a:solidFill>
                  <a:srgbClr val="006600"/>
                </a:solidFill>
              </a:rPr>
              <a:t> НА </a:t>
            </a:r>
            <a:r>
              <a:rPr lang="ru-RU" sz="5000" b="1"/>
              <a:t>ЛА</a:t>
            </a:r>
            <a:r>
              <a:rPr lang="ru-RU" sz="5000" b="1">
                <a:solidFill>
                  <a:srgbClr val="006600"/>
                </a:solidFill>
              </a:rPr>
              <a:t>ВО</a:t>
            </a:r>
            <a:r>
              <a:rPr lang="ru-RU" sz="5000" b="1">
                <a:solidFill>
                  <a:schemeClr val="folHlink"/>
                </a:solidFill>
              </a:rPr>
              <a:t>Ч</a:t>
            </a:r>
            <a:r>
              <a:rPr lang="ru-RU" sz="5000" b="1">
                <a:solidFill>
                  <a:srgbClr val="006600"/>
                </a:solidFill>
              </a:rPr>
              <a:t>КЕ</a:t>
            </a:r>
            <a:endParaRPr lang="ru-RU" sz="5000" b="1"/>
          </a:p>
        </p:txBody>
      </p:sp>
    </p:spTree>
  </p:cSld>
  <p:clrMapOvr>
    <a:masterClrMapping/>
  </p:clrMapOvr>
  <p:transition spd="med" advTm="3000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LongProperties xmlns="http://schemas.microsoft.com/office/2006/metadata/longProperties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71850BDEACD9F1449DFE640D58D26553" ma:contentTypeVersion="0" ma:contentTypeDescription="Создание документа." ma:contentTypeScope="" ma:versionID="15632877f7c794cdd69a7a6630a07001">
  <xsd:schema xmlns:xsd="http://www.w3.org/2001/XMLSchema" xmlns:p="http://schemas.microsoft.com/office/2006/metadata/properties" targetNamespace="http://schemas.microsoft.com/office/2006/metadata/properties" ma:root="true" ma:fieldsID="53974d1da0c14f073d2cc649cae9f3e6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содержимого" ma:readOnly="true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2587F1C-7911-4530-BB53-0C62124825EC}">
  <ds:schemaRefs>
    <ds:schemaRef ds:uri="http://schemas.microsoft.com/office/2006/metadata/longProperties"/>
  </ds:schemaRefs>
</ds:datastoreItem>
</file>

<file path=customXml/itemProps2.xml><?xml version="1.0" encoding="utf-8"?>
<ds:datastoreItem xmlns:ds="http://schemas.openxmlformats.org/officeDocument/2006/customXml" ds:itemID="{F3FE80BD-05AD-4BA4-B6D3-81DC48FCB61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88458C95-FEE1-4DFB-970F-970DBAB1ED95}">
  <ds:schemaRefs>
    <ds:schemaRef ds:uri="http://purl.org/dc/terms/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elements/1.1/"/>
  </ds:schemaRefs>
</ds:datastoreItem>
</file>

<file path=customXml/itemProps4.xml><?xml version="1.0" encoding="utf-8"?>
<ds:datastoreItem xmlns:ds="http://schemas.openxmlformats.org/officeDocument/2006/customXml" ds:itemID="{1F141871-F189-4C2B-94CD-35D875B39BC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499</TotalTime>
  <Words>360</Words>
  <Application>Microsoft Office PowerPoint</Application>
  <PresentationFormat>Экран (4:3)</PresentationFormat>
  <Paragraphs>48</Paragraphs>
  <Slides>36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Дымковская глиняная игрушка</dc:title>
  <dc:creator/>
  <cp:lastModifiedBy>Admin</cp:lastModifiedBy>
  <cp:revision>23</cp:revision>
  <dcterms:created xsi:type="dcterms:W3CDTF">2006-10-30T08:00:45Z</dcterms:created>
  <dcterms:modified xsi:type="dcterms:W3CDTF">2013-01-10T18:24:36Z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xd_Signature">
    <vt:lpwstr/>
  </property>
  <property fmtid="{D5CDD505-2E9C-101B-9397-08002B2CF9AE}" pid="3" name="display_urn:schemas-microsoft-com:office:office#Editor">
    <vt:lpwstr>Андрей В. Фомин</vt:lpwstr>
  </property>
  <property fmtid="{D5CDD505-2E9C-101B-9397-08002B2CF9AE}" pid="4" name="display_urn:schemas-microsoft-com:office:office#Author">
    <vt:lpwstr>Андрей В. Фомин</vt:lpwstr>
  </property>
  <property fmtid="{D5CDD505-2E9C-101B-9397-08002B2CF9AE}" pid="5" name="TemplateUrl">
    <vt:lpwstr/>
  </property>
  <property fmtid="{D5CDD505-2E9C-101B-9397-08002B2CF9AE}" pid="6" name="xd_ProgID">
    <vt:lpwstr/>
  </property>
  <property fmtid="{D5CDD505-2E9C-101B-9397-08002B2CF9AE}" pid="7" name="_SourceUrl">
    <vt:lpwstr/>
  </property>
</Properties>
</file>