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4" r:id="rId6"/>
    <p:sldId id="260" r:id="rId7"/>
    <p:sldId id="262" r:id="rId8"/>
    <p:sldId id="261" r:id="rId9"/>
    <p:sldId id="25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23D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99" d="100"/>
          <a:sy n="99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4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14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68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9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9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31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10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09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49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28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03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4EBA-40BF-496E-87B6-11098756ED43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090A-5D7B-4817-8765-9B227F6C76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6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1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7.wdp"/><Relationship Id="rId18" Type="http://schemas.openxmlformats.org/officeDocument/2006/relationships/image" Target="../media/image26.png"/><Relationship Id="rId3" Type="http://schemas.openxmlformats.org/officeDocument/2006/relationships/image" Target="../media/image18.png"/><Relationship Id="rId21" Type="http://schemas.microsoft.com/office/2007/relationships/hdphoto" Target="../media/hdphoto21.wdp"/><Relationship Id="rId7" Type="http://schemas.microsoft.com/office/2007/relationships/hdphoto" Target="../media/hdphoto14.wdp"/><Relationship Id="rId12" Type="http://schemas.openxmlformats.org/officeDocument/2006/relationships/image" Target="../media/image23.png"/><Relationship Id="rId17" Type="http://schemas.microsoft.com/office/2007/relationships/hdphoto" Target="../media/hdphoto19.wdp"/><Relationship Id="rId2" Type="http://schemas.openxmlformats.org/officeDocument/2006/relationships/image" Target="../media/image17.jpe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6.wdp"/><Relationship Id="rId5" Type="http://schemas.openxmlformats.org/officeDocument/2006/relationships/image" Target="../media/image19.png"/><Relationship Id="rId15" Type="http://schemas.microsoft.com/office/2007/relationships/hdphoto" Target="../media/hdphoto18.wdp"/><Relationship Id="rId10" Type="http://schemas.openxmlformats.org/officeDocument/2006/relationships/image" Target="../media/image22.png"/><Relationship Id="rId19" Type="http://schemas.microsoft.com/office/2007/relationships/hdphoto" Target="../media/hdphoto20.wdp"/><Relationship Id="rId4" Type="http://schemas.microsoft.com/office/2007/relationships/hdphoto" Target="../media/hdphoto13.wdp"/><Relationship Id="rId9" Type="http://schemas.microsoft.com/office/2007/relationships/hdphoto" Target="../media/hdphoto15.wdp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2.wdp"/><Relationship Id="rId7" Type="http://schemas.microsoft.com/office/2007/relationships/hdphoto" Target="../media/hdphoto2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microsoft.com/office/2007/relationships/hdphoto" Target="../media/hdphoto2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13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microsoft.com/office/2007/relationships/hdphoto" Target="../media/hdphoto29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28.wdp"/><Relationship Id="rId4" Type="http://schemas.microsoft.com/office/2007/relationships/hdphoto" Target="../media/hdphoto25.wdp"/><Relationship Id="rId9" Type="http://schemas.openxmlformats.org/officeDocument/2006/relationships/image" Target="../media/image39.png"/><Relationship Id="rId14" Type="http://schemas.microsoft.com/office/2007/relationships/hdphoto" Target="../media/hdphoto30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3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2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34.wdp"/><Relationship Id="rId4" Type="http://schemas.microsoft.com/office/2007/relationships/hdphoto" Target="../media/hdphoto31.wdp"/><Relationship Id="rId9" Type="http://schemas.openxmlformats.org/officeDocument/2006/relationships/image" Target="../media/image46.png"/><Relationship Id="rId14" Type="http://schemas.microsoft.com/office/2007/relationships/hdphoto" Target="../media/hdphoto3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8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microsoft.com/office/2007/relationships/hdphoto" Target="../media/hdphoto40.wdp"/><Relationship Id="rId4" Type="http://schemas.microsoft.com/office/2007/relationships/hdphoto" Target="../media/hdphoto37.wdp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3.wdp"/><Relationship Id="rId13" Type="http://schemas.openxmlformats.org/officeDocument/2006/relationships/image" Target="../media/image61.png"/><Relationship Id="rId1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microsoft.com/office/2007/relationships/hdphoto" Target="../media/hdphoto45.wdp"/><Relationship Id="rId17" Type="http://schemas.microsoft.com/office/2007/relationships/hdphoto" Target="../media/hdphoto47.wdp"/><Relationship Id="rId2" Type="http://schemas.openxmlformats.org/officeDocument/2006/relationships/image" Target="../media/image55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2.wdp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microsoft.com/office/2007/relationships/hdphoto" Target="../media/hdphoto46.wdp"/><Relationship Id="rId10" Type="http://schemas.microsoft.com/office/2007/relationships/hdphoto" Target="../media/hdphoto44.wdp"/><Relationship Id="rId19" Type="http://schemas.microsoft.com/office/2007/relationships/hdphoto" Target="../media/hdphoto48.wdp"/><Relationship Id="rId4" Type="http://schemas.microsoft.com/office/2007/relationships/hdphoto" Target="../media/hdphoto41.wdp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НАТАЛЬЯ\ИНТЕРНЕТ\ФОНЫ\с предметами\32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4546" y="-1134547"/>
            <a:ext cx="6858000" cy="9127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836712"/>
            <a:ext cx="70567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7000">
                      <a:srgbClr val="0819FB"/>
                    </a:gs>
                    <a:gs pos="40000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2000">
                      <a:srgbClr val="E81766"/>
                    </a:gs>
                    <a:gs pos="92000">
                      <a:srgbClr val="A603AB">
                        <a:lumMod val="29000"/>
                      </a:srgbClr>
                    </a:gs>
                  </a:gsLst>
                  <a:lin ang="5400000" scaled="0"/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РЕШАЕМ </a:t>
            </a:r>
          </a:p>
          <a:p>
            <a:r>
              <a:rPr lang="ru-RU" sz="7200" b="1" cap="none" spc="0" dirty="0" smtClean="0">
                <a:ln w="1905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7000">
                      <a:srgbClr val="0819FB"/>
                    </a:gs>
                    <a:gs pos="40000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2000">
                      <a:srgbClr val="E81766"/>
                    </a:gs>
                    <a:gs pos="92000">
                      <a:srgbClr val="A603AB">
                        <a:lumMod val="29000"/>
                      </a:srgbClr>
                    </a:gs>
                  </a:gsLst>
                  <a:lin ang="5400000" scaled="0"/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ЗАДАЧИ</a:t>
            </a:r>
            <a:endParaRPr lang="ru-RU" sz="7200" b="1" cap="none" spc="0" dirty="0">
              <a:ln w="1905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7000">
                    <a:srgbClr val="0819FB"/>
                  </a:gs>
                  <a:gs pos="40000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2000">
                    <a:srgbClr val="E81766"/>
                  </a:gs>
                  <a:gs pos="92000">
                    <a:srgbClr val="A603AB">
                      <a:lumMod val="29000"/>
                    </a:srgbClr>
                  </a:gs>
                </a:gsLst>
                <a:lin ang="5400000" scaled="0"/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НАТАЛЬЯ\ИНТЕРНЕТ\КАРТИНКИ\ШКОЛА\e5b2b17efd0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948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НАТАЛЬЯ\ИНТЕРНЕТ\ФОНЫ\с предметами\32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4546" y="-1134547"/>
            <a:ext cx="6858000" cy="9127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НАТАЛЬЯ\ИНТЕРНЕТ\КАРТИНКИ\ШКОЛА\4f69cecb92d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647" y1="28926" x2="35647" y2="28926"/>
                        <a14:foregroundMark x1="37189" y1="26874" x2="37189" y2="26874"/>
                        <a14:foregroundMark x1="70308" y1="26301" x2="70308" y2="26301"/>
                        <a14:foregroundMark x1="70308" y1="26301" x2="70308" y2="2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13721"/>
            <a:ext cx="4505730" cy="4044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6079" y="1196752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7000">
                      <a:srgbClr val="0819FB"/>
                    </a:gs>
                    <a:gs pos="40000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2000">
                      <a:srgbClr val="E81766"/>
                    </a:gs>
                    <a:gs pos="92000">
                      <a:srgbClr val="A603AB">
                        <a:lumMod val="29000"/>
                      </a:srgbClr>
                    </a:gs>
                  </a:gsLst>
                  <a:lin ang="5400000" scaled="0"/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 !</a:t>
            </a:r>
          </a:p>
        </p:txBody>
      </p:sp>
    </p:spTree>
    <p:extLst>
      <p:ext uri="{BB962C8B-B14F-4D97-AF65-F5344CB8AC3E}">
        <p14:creationId xmlns="" xmlns:p14="http://schemas.microsoft.com/office/powerpoint/2010/main" val="14964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ШАБЛОНЫ ДЛЯ СОСТАВЛЕНИЯ КОЛЛАЖЕЙ\890811028ba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АТАЛЬЯ\ИНТЕРНЕТ\КАРТИНКИ\ЖИВНОСТЬ\ec56ae46ebe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56" r="100000">
                        <a14:foregroundMark x1="77222" y1="9382" x2="77222" y2="9382"/>
                        <a14:foregroundMark x1="74611" y1="14788" x2="74611" y2="14788"/>
                        <a14:foregroundMark x1="75667" y1="22336" x2="75667" y2="22336"/>
                        <a14:foregroundMark x1="50278" y1="32413" x2="50278" y2="32413"/>
                        <a14:foregroundMark x1="55472" y1="40328" x2="55472" y2="40328"/>
                        <a14:foregroundMark x1="58056" y1="50405" x2="58056" y2="50405"/>
                        <a14:foregroundMark x1="22833" y1="71293" x2="22833" y2="71293"/>
                        <a14:foregroundMark x1="14556" y1="69846" x2="14556" y2="69846"/>
                        <a14:foregroundMark x1="21806" y1="66602" x2="21806" y2="66602"/>
                        <a14:foregroundMark x1="15583" y1="77413" x2="15583" y2="77413"/>
                        <a14:foregroundMark x1="75139" y1="62297" x2="75139" y2="62297"/>
                        <a14:foregroundMark x1="66333" y1="61931" x2="66333" y2="61931"/>
                        <a14:foregroundMark x1="69444" y1="68764" x2="69444" y2="68764"/>
                        <a14:foregroundMark x1="69444" y1="56892" x2="69444" y2="56892"/>
                        <a14:foregroundMark x1="63222" y1="81737" x2="63222" y2="81737"/>
                        <a14:foregroundMark x1="68417" y1="62645" x2="68417" y2="62645"/>
                        <a14:foregroundMark x1="65217" y1="83104" x2="65217" y2="83104"/>
                        <a14:foregroundMark x1="50791" y1="87500" x2="50791" y2="87500"/>
                        <a14:foregroundMark x1="21739" y1="69918" x2="21739" y2="6991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101833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ТАЛЬЯ\ИНТЕРНЕТ\КАРТИНКИ\ЖИВНОСТЬ\d942814c4cc2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50" b="100000" l="0" r="100000">
                        <a14:foregroundMark x1="77364" y1="20250" x2="77364" y2="20250"/>
                        <a14:foregroundMark x1="85960" y1="31000" x2="85960" y2="31000"/>
                        <a14:foregroundMark x1="83381" y1="31250" x2="83381" y2="31250"/>
                        <a14:foregroundMark x1="79943" y1="20250" x2="79943" y2="20250"/>
                        <a14:foregroundMark x1="78797" y1="19000" x2="78797" y2="19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5376"/>
            <a:ext cx="2855825" cy="3273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695">
            <a:off x="3543900" y="5091293"/>
            <a:ext cx="1271313" cy="115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38" y="5589427"/>
            <a:ext cx="1217643" cy="1111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29" y="5086738"/>
            <a:ext cx="1206388" cy="110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57" y="5101951"/>
            <a:ext cx="1211593" cy="110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5526">
            <a:off x="3127405" y="5858206"/>
            <a:ext cx="1218236" cy="1111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23092"/>
            <a:ext cx="1211593" cy="110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6363">
            <a:off x="7830179" y="3697038"/>
            <a:ext cx="1211593" cy="110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552">
            <a:off x="6781449" y="3854877"/>
            <a:ext cx="1211593" cy="110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359">
            <a:off x="6267626" y="4311059"/>
            <a:ext cx="1211593" cy="110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НАТАЛЬЯ\ИНТЕРНЕТ\КАРТИНКИ\РАСТЕНИЯ, ЦВЕТЫ\f7af6b9bfbb5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104">
            <a:off x="7646491" y="4359143"/>
            <a:ext cx="1211593" cy="1105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3148734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 к зайчонку на обед</a:t>
            </a:r>
            <a:b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Прискакал дружок-сосед.</a:t>
            </a:r>
            <a:b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пенёк зайчата сели</a:t>
            </a:r>
            <a:b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по пять морковок съели.</a:t>
            </a:r>
            <a:b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считать, ребята, ловок?</a:t>
            </a:r>
            <a:b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Сколько съедено морковок? </a:t>
            </a:r>
            <a:b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66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НАТАЛЬЯ\ИНТЕРНЕТ\ФОНЫ\ШАБЛОНЫ ДЛЯ СОСТАВЛЕНИЯ КОЛЛАЖЕЙ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8"/>
            <a:ext cx="9178528" cy="6883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3384376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  <a:t>У нашей кошки пять котят, </a:t>
            </a:r>
            <a:b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  <a:t>В лукошке рядышком сидят. </a:t>
            </a:r>
            <a:b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  <a:t>А у соседской кошки - три! </a:t>
            </a:r>
            <a:b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  <a:t>Такие милые, смотри! </a:t>
            </a:r>
            <a:b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  <a:t>Помогите сосчитать, </a:t>
            </a:r>
            <a:b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423D26"/>
                </a:solidFill>
                <a:latin typeface="Times New Roman" pitchFamily="18" charset="0"/>
                <a:cs typeface="Times New Roman" pitchFamily="18" charset="0"/>
              </a:rPr>
              <a:t>Сколько будет три и пять?</a:t>
            </a:r>
            <a:endParaRPr lang="ru-RU" b="1" dirty="0">
              <a:solidFill>
                <a:srgbClr val="423D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НАТАЛЬЯ\ИНТЕРНЕТ\КАРТИНКИ\ЖИВНОСТЬ\cce2a5dfac1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32" y="3789040"/>
            <a:ext cx="1466168" cy="1667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АТАЛЬЯ\ИНТЕРНЕТ\КАРТИНКИ\ЖИВНОСТЬ\246fea660d4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98" y="3729287"/>
            <a:ext cx="1461338" cy="1727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АТАЛЬЯ\ИНТЕРНЕТ\КАРТИНКИ\ЖИВНОСТЬ\ab47fb57766b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250" y1="43694" x2="24250" y2="43694"/>
                        <a14:foregroundMark x1="24000" y1="74775" x2="24000" y2="74775"/>
                        <a14:foregroundMark x1="12500" y1="34685" x2="12500" y2="34685"/>
                        <a14:foregroundMark x1="24000" y1="45045" x2="24000" y2="45045"/>
                        <a14:foregroundMark x1="28500" y1="31081" x2="28500" y2="31081"/>
                        <a14:foregroundMark x1="23500" y1="59910" x2="23500" y2="59910"/>
                        <a14:foregroundMark x1="26500" y1="68919" x2="26500" y2="68919"/>
                        <a14:foregroundMark x1="48750" y1="41441" x2="48750" y2="41441"/>
                        <a14:foregroundMark x1="54750" y1="68919" x2="54750" y2="68919"/>
                        <a14:foregroundMark x1="43250" y1="68018" x2="43250" y2="68018"/>
                        <a14:foregroundMark x1="50250" y1="64414" x2="50250" y2="64414"/>
                        <a14:foregroundMark x1="55250" y1="56306" x2="55250" y2="56306"/>
                        <a14:foregroundMark x1="55250" y1="38739" x2="55250" y2="38739"/>
                        <a14:foregroundMark x1="54750" y1="31532" x2="54750" y2="31532"/>
                        <a14:foregroundMark x1="46250" y1="31982" x2="46250" y2="31982"/>
                        <a14:foregroundMark x1="42250" y1="39189" x2="42250" y2="39189"/>
                        <a14:foregroundMark x1="45750" y1="45495" x2="46500" y2="48649"/>
                        <a14:foregroundMark x1="50750" y1="50000" x2="50750" y2="50000"/>
                        <a14:foregroundMark x1="55750" y1="45495" x2="55750" y2="45495"/>
                        <a14:foregroundMark x1="60500" y1="21622" x2="60500" y2="21622"/>
                        <a14:foregroundMark x1="56500" y1="25676" x2="56500" y2="25676"/>
                        <a14:foregroundMark x1="58250" y1="34685" x2="58250" y2="34685"/>
                        <a14:foregroundMark x1="44750" y1="35135" x2="44750" y2="35135"/>
                        <a14:foregroundMark x1="46000" y1="21622" x2="46000" y2="21622"/>
                        <a14:foregroundMark x1="45750" y1="18018" x2="45750" y2="18018"/>
                        <a14:foregroundMark x1="40250" y1="41441" x2="40250" y2="41441"/>
                        <a14:foregroundMark x1="42250" y1="50000" x2="42250" y2="50000"/>
                        <a14:foregroundMark x1="46500" y1="64414" x2="46500" y2="64414"/>
                        <a14:foregroundMark x1="53250" y1="70270" x2="53250" y2="70270"/>
                        <a14:foregroundMark x1="54500" y1="80180" x2="54500" y2="80180"/>
                        <a14:foregroundMark x1="60500" y1="63514" x2="60500" y2="63514"/>
                        <a14:foregroundMark x1="59250" y1="84685" x2="59250" y2="84685"/>
                        <a14:foregroundMark x1="54500" y1="86937" x2="54500" y2="86937"/>
                        <a14:foregroundMark x1="58750" y1="75676" x2="58750" y2="75676"/>
                        <a14:foregroundMark x1="62250" y1="81532" x2="62250" y2="81532"/>
                        <a14:foregroundMark x1="47750" y1="83784" x2="47750" y2="83784"/>
                        <a14:foregroundMark x1="44000" y1="78829" x2="44000" y2="78829"/>
                        <a14:foregroundMark x1="44500" y1="87387" x2="44500" y2="87387"/>
                        <a14:foregroundMark x1="11250" y1="56757" x2="11250" y2="56757"/>
                        <a14:foregroundMark x1="17250" y1="77928" x2="17250" y2="77928"/>
                        <a14:foregroundMark x1="22750" y1="70721" x2="22750" y2="70721"/>
                        <a14:foregroundMark x1="18750" y1="57658" x2="18750" y2="57658"/>
                        <a14:foregroundMark x1="17500" y1="47748" x2="17500" y2="47748"/>
                        <a14:foregroundMark x1="25250" y1="48649" x2="25250" y2="48649"/>
                        <a14:foregroundMark x1="44750" y1="85135" x2="44750" y2="8513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9" y="4257963"/>
            <a:ext cx="3662762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ТАЛЬЯ\ИНТЕРНЕТ\КАРТИНКИ\РАСТЕНИЯ, ЦВЕТЫ\post-287310-1313002976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88250" l="1881" r="97179">
                        <a14:backgroundMark x1="47022" y1="36250" x2="47022" y2="36250"/>
                        <a14:backgroundMark x1="51411" y1="21000" x2="51411" y2="21000"/>
                        <a14:backgroundMark x1="63009" y1="42250" x2="63009" y2="42250"/>
                        <a14:backgroundMark x1="39185" y1="44000" x2="39185" y2="44000"/>
                        <a14:backgroundMark x1="29467" y1="41000" x2="29467" y2="41000"/>
                        <a14:backgroundMark x1="29467" y1="41000" x2="29467" y2="41000"/>
                        <a14:backgroundMark x1="37618" y1="34750" x2="37618" y2="34750"/>
                        <a14:backgroundMark x1="42947" y1="23750" x2="42947" y2="237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7" y="3400130"/>
            <a:ext cx="3960440" cy="384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НАТАЛЬЯ\ИНТЕРНЕТ\КАРТИНКИ\ЖИВНОСТЬ\f606ead7aa47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7276" y1="24745" x2="57276" y2="24745"/>
                        <a14:foregroundMark x1="59133" y1="25510" x2="59133" y2="25510"/>
                        <a14:foregroundMark x1="61610" y1="27551" x2="61610" y2="27551"/>
                        <a14:foregroundMark x1="72755" y1="21939" x2="72755" y2="21939"/>
                        <a14:foregroundMark x1="77090" y1="25000" x2="77090" y2="25000"/>
                        <a14:foregroundMark x1="74303" y1="22959" x2="74303" y2="22959"/>
                        <a14:foregroundMark x1="74613" y1="22194" x2="74613" y2="2219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07" y="4230740"/>
            <a:ext cx="1737033" cy="210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НАТАЛЬЯ\ИНТЕРНЕТ\КАРТИНКИ\ЖИВНОСТЬ\78423690_0_506e3_500a0a90_XL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43" y="4310085"/>
            <a:ext cx="3744886" cy="2497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297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ЛЬЯ\ИНТЕРНЕТ\ФОНЫ\ШАБЛОНЫ ДЛЯ СОСТАВЛЕНИЯ КОЛЛАЖЕЙ\post-207850-1326448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9" y="0"/>
            <a:ext cx="918341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273630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Яблоки в саду поспели,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отведать их успели 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Пять румяных, наливных,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Два с кислинкой.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их?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НАТАЛЬЯ\ИНТЕРНЕТ\КАРТИНКИ\СОЛНЫШКИ, ТУЧКИ\410d7e5eb74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286" y1="43855" x2="14286" y2="43855"/>
                        <a14:foregroundMark x1="21563" y1="29888" x2="21563" y2="29888"/>
                        <a14:foregroundMark x1="33693" y1="16201" x2="33693" y2="16201"/>
                        <a14:foregroundMark x1="49057" y1="13408" x2="49057" y2="13408"/>
                        <a14:foregroundMark x1="69811" y1="12011" x2="69811" y2="12011"/>
                        <a14:foregroundMark x1="80054" y1="22905" x2="80054" y2="22905"/>
                        <a14:foregroundMark x1="92183" y1="33520" x2="92183" y2="33520"/>
                        <a14:foregroundMark x1="54178" y1="56145" x2="54178" y2="56145"/>
                        <a14:foregroundMark x1="53100" y1="58101" x2="53100" y2="58101"/>
                        <a14:foregroundMark x1="55526" y1="56983" x2="55526" y2="56983"/>
                        <a14:foregroundMark x1="46631" y1="53073" x2="46631" y2="53073"/>
                        <a14:foregroundMark x1="46631" y1="53073" x2="46631" y2="53073"/>
                        <a14:foregroundMark x1="47709" y1="55866" x2="47709" y2="55866"/>
                        <a14:foregroundMark x1="90296" y1="51397" x2="90296" y2="51397"/>
                        <a14:foregroundMark x1="90296" y1="66201" x2="90296" y2="66201"/>
                        <a14:foregroundMark x1="81402" y1="76536" x2="81402" y2="76536"/>
                        <a14:foregroundMark x1="73046" y1="87989" x2="73046" y2="87989"/>
                        <a14:foregroundMark x1="57951" y1="90503" x2="57951" y2="90503"/>
                        <a14:foregroundMark x1="40970" y1="90782" x2="40970" y2="90782"/>
                        <a14:foregroundMark x1="29380" y1="84078" x2="29380" y2="84078"/>
                        <a14:foregroundMark x1="17520" y1="74581" x2="17520" y2="74581"/>
                        <a14:foregroundMark x1="14286" y1="59218" x2="14286" y2="59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08" y="0"/>
            <a:ext cx="1617642" cy="1560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НАТАЛЬЯ\ИНТЕРНЕТ\ФОНЫ\ШАБЛОНЫ ДЛЯ СОСТАВЛЕНИЯ КОЛЛАЖЕЙ\96ae96c977a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4" y="692696"/>
            <a:ext cx="9172398" cy="616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НАТАЛЬЯ\ИНТЕРНЕТ\ФОНЫ\ШАБЛОНЫ ДЛЯ СОСТАВЛЕНИЯ КОЛЛАЖЕЙ\post-207850-130893704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789" y1="95599" x2="20789" y2="95599"/>
                        <a14:foregroundMark x1="10526" y1="94866" x2="10526" y2="94866"/>
                        <a14:foregroundMark x1="13158" y1="84352" x2="13158" y2="84352"/>
                        <a14:foregroundMark x1="16053" y1="85086" x2="16053" y2="85086"/>
                        <a14:foregroundMark x1="26316" y1="83863" x2="26316" y2="83863"/>
                        <a14:foregroundMark x1="31053" y1="89242" x2="31053" y2="89242"/>
                        <a14:foregroundMark x1="37632" y1="83863" x2="37632" y2="83863"/>
                        <a14:foregroundMark x1="73421" y1="96577" x2="73421" y2="96577"/>
                        <a14:foregroundMark x1="19737" y1="88509" x2="19737" y2="88509"/>
                        <a14:foregroundMark x1="42632" y1="85330" x2="42632" y2="85330"/>
                        <a14:backgroundMark x1="7105" y1="94132" x2="7105" y2="94132"/>
                        <a14:backgroundMark x1="7632" y1="94377" x2="7632" y2="9437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817"/>
            <a:ext cx="6100081" cy="6150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05" y="384750"/>
            <a:ext cx="991758" cy="106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63" y="1268760"/>
            <a:ext cx="694194" cy="7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60" y="2381942"/>
            <a:ext cx="663285" cy="75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82" y="2544494"/>
            <a:ext cx="1097097" cy="118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29" y="1463263"/>
            <a:ext cx="1059902" cy="114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34" y="919308"/>
            <a:ext cx="1054102" cy="11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42" y="2381942"/>
            <a:ext cx="995176" cy="10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108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ТАЛЬЯ\ИНТЕРНЕТ\ФОНЫ\ШАБЛОНЫ ДЛЯ СОСТАВЛЕНИЯ КОЛЛАЖЕЙ\d019cbcc00a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НАТАЛЬЯ\ИНТЕРНЕТ\КАРТИНКИ\ЖИВНОСТЬ\0234132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29" y="434403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НАТАЛЬЯ\ИНТЕРНЕТ\КАРТИНКИ\ЖИВНОСТЬ\0234132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5485" y="3162672"/>
            <a:ext cx="1753344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260648"/>
            <a:ext cx="3600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гусёнка и двое утят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озере плавают, громко кричат.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ну, посчитай поскорей -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всего в воде малышей?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НАТАЛЬЯ\ИНТЕРНЕТ\КАРТИНКИ\ЖИВНОСТЬ\370fa533665d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382" r="100000">
                        <a14:foregroundMark x1="71429" y1="17692" x2="71429" y2="17692"/>
                        <a14:foregroundMark x1="72350" y1="17692" x2="72350" y2="1769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990"/>
            <a:ext cx="1694551" cy="203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ТАЛЬЯ\ИНТЕРНЕТ\КАРТИНКИ\ЖИВНОСТЬ\370fa533665d - копия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3029" y1="76316" x2="13029" y2="76316"/>
                        <a14:foregroundMark x1="6189" y1="71053" x2="6189" y2="71053"/>
                        <a14:foregroundMark x1="19544" y1="53947" x2="19544" y2="539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62" y="5394497"/>
            <a:ext cx="2582944" cy="1278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НАТАЛЬЯ\ИНТЕРНЕТ\КАРТИНКИ\ЖИВНОСТЬ\370fa533665d - копия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1382" r="100000">
                        <a14:foregroundMark x1="71429" y1="17692" x2="71429" y2="17692"/>
                        <a14:foregroundMark x1="72350" y1="17692" x2="72350" y2="1769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8837" y="1460977"/>
            <a:ext cx="1743390" cy="203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НАТАЛЬЯ\ИНТЕРНЕТ\КАРТИНКИ\ЖИВНОСТЬ\370fa533665d - копия (2)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3029" y1="76316" x2="13029" y2="76316"/>
                        <a14:foregroundMark x1="6189" y1="71053" x2="6189" y2="71053"/>
                        <a14:foregroundMark x1="19544" y1="53947" x2="19544" y2="539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9021" y="5376039"/>
            <a:ext cx="2407975" cy="1278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596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АТАЛЬЯ\ИНТЕРНЕТ\ФОНЫ\ШАБЛОНЫ ДЛЯ СОСТАВЛЕНИЯ КОЛЛАЖЕЙ\0_6381b_daf2c1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" y="0"/>
            <a:ext cx="916059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42064"/>
            <a:ext cx="288032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Шесть веселых медвежат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малиной в лес спешат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 один из них устал,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теперь ответ найди:</a:t>
            </a:r>
            <a:b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Сколько мишек впереди?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АТАЛЬЯ\ИНТЕРНЕТ\КАРТИНКИ\СКАЗКИ, МУЛЬТИКИ\075ab0b82d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980728"/>
            <a:ext cx="1568911" cy="2356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3167" l="2167" r="97667">
                        <a14:foregroundMark x1="77000" y1="35333" x2="77000" y2="35333"/>
                        <a14:foregroundMark x1="80667" y1="31667" x2="80667" y2="31667"/>
                        <a14:foregroundMark x1="80667" y1="34833" x2="80667" y2="34833"/>
                        <a14:foregroundMark x1="78500" y1="36333" x2="78500" y2="36333"/>
                        <a14:foregroundMark x1="74833" y1="36167" x2="74833" y2="36167"/>
                        <a14:foregroundMark x1="76333" y1="31333" x2="76333" y2="31333"/>
                        <a14:foregroundMark x1="75500" y1="33000" x2="75500" y2="33000"/>
                        <a14:foregroundMark x1="75667" y1="35833" x2="75667" y2="35833"/>
                        <a14:foregroundMark x1="74500" y1="32667" x2="74500" y2="32667"/>
                        <a14:foregroundMark x1="74500" y1="33000" x2="74500" y2="33000"/>
                        <a14:foregroundMark x1="73167" y1="31667" x2="73167" y2="31667"/>
                        <a14:foregroundMark x1="85000" y1="35167" x2="85000" y2="35167"/>
                        <a14:foregroundMark x1="87167" y1="34333" x2="87167" y2="34333"/>
                        <a14:foregroundMark x1="84833" y1="35333" x2="84833" y2="35333"/>
                        <a14:foregroundMark x1="85500" y1="35667" x2="85500" y2="35667"/>
                        <a14:foregroundMark x1="86167" y1="35167" x2="86167" y2="35167"/>
                        <a14:foregroundMark x1="86833" y1="34333" x2="86833" y2="34333"/>
                        <a14:foregroundMark x1="72833" y1="71333" x2="72833" y2="71333"/>
                        <a14:foregroundMark x1="27333" y1="76167" x2="27333" y2="76167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68" y="3742426"/>
            <a:ext cx="3162308" cy="32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D:\НАТАЛЬЯ\ИНТЕРНЕТ\КАРТИНКИ\ЖИВНОСТЬ\f284651e1b2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3257" y1="22786" x2="13257" y2="22786"/>
                        <a14:foregroundMark x1="13257" y1="22786" x2="13257" y2="22786"/>
                        <a14:foregroundMark x1="16393" y1="24401" x2="16393" y2="24401"/>
                        <a14:foregroundMark x1="11689" y1="24791" x2="11689" y2="24791"/>
                        <a14:foregroundMark x1="11689" y1="24791" x2="11689" y2="2479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82" y="2754452"/>
            <a:ext cx="2104717" cy="269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ТАЛЬЯ\ИНТЕРНЕТ\КАРТИНКИ\ЖИВНОСТЬ\75662683_12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1678" y1="26210" x2="51678" y2="26210"/>
                        <a14:foregroundMark x1="42282" y1="30645" x2="42282" y2="30645"/>
                        <a14:foregroundMark x1="44295" y1="30242" x2="44295" y2="30242"/>
                        <a14:foregroundMark x1="59732" y1="27419" x2="59732" y2="27419"/>
                        <a14:foregroundMark x1="54362" y1="27419" x2="54362" y2="27419"/>
                        <a14:foregroundMark x1="55034" y1="34677" x2="55034" y2="34677"/>
                        <a14:foregroundMark x1="54362" y1="34677" x2="54362" y2="34677"/>
                        <a14:foregroundMark x1="57718" y1="31855" x2="57718" y2="31855"/>
                        <a14:foregroundMark x1="49664" y1="33468" x2="49664" y2="33468"/>
                        <a14:foregroundMark x1="42953" y1="43145" x2="42953" y2="4314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7157" y="1340768"/>
            <a:ext cx="1414283" cy="2423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ТАЛЬЯ\ИНТЕРНЕТ\КАРТИНКИ\ЖИВНОСТЬ\7b72c5676f07 - копия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55238" y1="28378" x2="55238" y2="28378"/>
                        <a14:foregroundMark x1="66667" y1="23874" x2="66667" y2="238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5055"/>
            <a:ext cx="1364158" cy="288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НАТАЛЬЯ\ИНТЕРНЕТ\КАРТИНКИ\ЖИВНОСТЬ\2ad5eee9ebeft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99751" l="0" r="100000">
                        <a14:foregroundMark x1="52513" y1="28928" x2="52513" y2="28928"/>
                        <a14:foregroundMark x1="54271" y1="37656" x2="54271" y2="37656"/>
                        <a14:foregroundMark x1="43719" y1="32918" x2="43719" y2="32918"/>
                        <a14:foregroundMark x1="48995" y1="31172" x2="48995" y2="31172"/>
                        <a14:foregroundMark x1="49497" y1="25935" x2="49497" y2="25935"/>
                        <a14:foregroundMark x1="55025" y1="31671" x2="55025" y2="31671"/>
                        <a14:foregroundMark x1="51508" y1="34165" x2="51508" y2="34165"/>
                        <a14:foregroundMark x1="43216" y1="27182" x2="43216" y2="27182"/>
                        <a14:foregroundMark x1="50754" y1="25935" x2="50754" y2="25935"/>
                        <a14:foregroundMark x1="40955" y1="24688" x2="40955" y2="24688"/>
                        <a14:foregroundMark x1="50754" y1="31671" x2="50754" y2="31671"/>
                        <a14:foregroundMark x1="54774" y1="34663" x2="54774" y2="34663"/>
                        <a14:foregroundMark x1="47990" y1="35162" x2="47990" y2="35162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03" y="3306400"/>
            <a:ext cx="2471539" cy="2490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518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НАТАЛЬЯ\ИНТЕРНЕТ\ФОНЫ\ШАБЛОНЫ ДЛЯ СОСТАВЛЕНИЯ КОЛЛАЖЕЙ\692cb1ea3e9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" y="10074"/>
            <a:ext cx="9155360" cy="6847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329411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Внуку Шуре добрый дед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 вчера семь штук конфет.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Съел одну конфету внук.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же осталось штук?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НАТАЛЬЯ\ИНТЕРНЕТ\КАРТИНКИ\МЕБЕЛЬ\a9b0b104e4b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888" y1="87174" x2="24888" y2="87174"/>
                        <a14:foregroundMark x1="22247" y1="86087" x2="22247" y2="86087"/>
                        <a14:foregroundMark x1="77809" y1="87174" x2="77809" y2="8717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24" y="3573016"/>
            <a:ext cx="4051983" cy="3141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НАТАЛЬЯ\ИНТЕРНЕТ\КАРТИНКИ\ПОСУДА, ПРОДУКТЫ\d000b1a1de6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991">
            <a:off x="5904870" y="3535052"/>
            <a:ext cx="1178558" cy="1178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НАТАЛЬЯ\ИНТЕРНЕТ\КАРТИНКИ\ПОСУДА, ПРОДУКТЫ\d000b1a1de6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815">
            <a:off x="6474534" y="3818559"/>
            <a:ext cx="1178558" cy="1178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1500" y1="45946" x2="11500" y2="45946"/>
                        <a14:foregroundMark x1="7250" y1="40541" x2="7250" y2="40541"/>
                        <a14:foregroundMark x1="13500" y1="81757" x2="13500" y2="81757"/>
                        <a14:foregroundMark x1="12000" y1="62162" x2="12000" y2="62162"/>
                        <a14:foregroundMark x1="19500" y1="57432" x2="19500" y2="57432"/>
                        <a14:foregroundMark x1="18250" y1="56757" x2="18250" y2="56757"/>
                        <a14:foregroundMark x1="14500" y1="57432" x2="14500" y2="57432"/>
                        <a14:foregroundMark x1="5250" y1="67568" x2="5250" y2="67568"/>
                        <a14:foregroundMark x1="3250" y1="72973" x2="3250" y2="72973"/>
                        <a14:foregroundMark x1="3250" y1="77027" x2="3250" y2="77027"/>
                        <a14:foregroundMark x1="7250" y1="70270" x2="7250" y2="70270"/>
                        <a14:foregroundMark x1="9500" y1="64865" x2="9500" y2="64865"/>
                        <a14:foregroundMark x1="10500" y1="54054" x2="10500" y2="54054"/>
                        <a14:foregroundMark x1="10000" y1="48649" x2="10000" y2="48649"/>
                        <a14:foregroundMark x1="9250" y1="48649" x2="9250" y2="48649"/>
                        <a14:foregroundMark x1="7750" y1="35811" x2="7750" y2="35811"/>
                        <a14:foregroundMark x1="8500" y1="13514" x2="8500" y2="13514"/>
                        <a14:foregroundMark x1="10000" y1="25000" x2="10000" y2="25000"/>
                        <a14:foregroundMark x1="11250" y1="30405" x2="11250" y2="30405"/>
                        <a14:foregroundMark x1="14250" y1="34459" x2="14250" y2="34459"/>
                        <a14:foregroundMark x1="16250" y1="40541" x2="16250" y2="40541"/>
                        <a14:foregroundMark x1="18000" y1="50676" x2="18000" y2="50676"/>
                        <a14:foregroundMark x1="91500" y1="55405" x2="91500" y2="55405"/>
                        <a14:foregroundMark x1="93250" y1="54054" x2="93250" y2="54054"/>
                        <a14:foregroundMark x1="92000" y1="38514" x2="92000" y2="38514"/>
                        <a14:foregroundMark x1="91250" y1="29730" x2="91250" y2="29730"/>
                        <a14:foregroundMark x1="87250" y1="31757" x2="86000" y2="34459"/>
                        <a14:foregroundMark x1="82250" y1="50000" x2="82250" y2="50000"/>
                        <a14:foregroundMark x1="82250" y1="53378" x2="82750" y2="56081"/>
                        <a14:foregroundMark x1="87500" y1="62838" x2="88750" y2="66216"/>
                        <a14:foregroundMark x1="89500" y1="79054" x2="89500" y2="79054"/>
                        <a14:foregroundMark x1="90000" y1="81081" x2="90750" y2="81081"/>
                        <a14:foregroundMark x1="91750" y1="81081" x2="94250" y2="77027"/>
                        <a14:foregroundMark x1="97250" y1="72297" x2="97250" y2="72297"/>
                        <a14:foregroundMark x1="3500" y1="48649" x2="3500" y2="486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4" y="3828256"/>
            <a:ext cx="1195144" cy="4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1500" y1="45946" x2="11500" y2="45946"/>
                        <a14:foregroundMark x1="7250" y1="40541" x2="7250" y2="40541"/>
                        <a14:foregroundMark x1="13500" y1="81757" x2="13500" y2="81757"/>
                        <a14:foregroundMark x1="12000" y1="62162" x2="12000" y2="62162"/>
                        <a14:foregroundMark x1="19500" y1="57432" x2="19500" y2="57432"/>
                        <a14:foregroundMark x1="18250" y1="56757" x2="18250" y2="56757"/>
                        <a14:foregroundMark x1="14500" y1="57432" x2="14500" y2="57432"/>
                        <a14:foregroundMark x1="5250" y1="67568" x2="5250" y2="67568"/>
                        <a14:foregroundMark x1="3250" y1="72973" x2="3250" y2="72973"/>
                        <a14:foregroundMark x1="3250" y1="77027" x2="3250" y2="77027"/>
                        <a14:foregroundMark x1="7250" y1="70270" x2="7250" y2="70270"/>
                        <a14:foregroundMark x1="9500" y1="64865" x2="9500" y2="64865"/>
                        <a14:foregroundMark x1="10500" y1="54054" x2="10500" y2="54054"/>
                        <a14:foregroundMark x1="10000" y1="48649" x2="10000" y2="48649"/>
                        <a14:foregroundMark x1="9250" y1="48649" x2="9250" y2="48649"/>
                        <a14:foregroundMark x1="7750" y1="35811" x2="7750" y2="35811"/>
                        <a14:foregroundMark x1="8500" y1="13514" x2="8500" y2="13514"/>
                        <a14:foregroundMark x1="10000" y1="25000" x2="10000" y2="25000"/>
                        <a14:foregroundMark x1="11250" y1="30405" x2="11250" y2="30405"/>
                        <a14:foregroundMark x1="14250" y1="34459" x2="14250" y2="34459"/>
                        <a14:foregroundMark x1="16250" y1="40541" x2="16250" y2="40541"/>
                        <a14:foregroundMark x1="18000" y1="50676" x2="18000" y2="50676"/>
                        <a14:foregroundMark x1="91500" y1="55405" x2="91500" y2="55405"/>
                        <a14:foregroundMark x1="93250" y1="54054" x2="93250" y2="54054"/>
                        <a14:foregroundMark x1="92000" y1="38514" x2="92000" y2="38514"/>
                        <a14:foregroundMark x1="91250" y1="29730" x2="91250" y2="29730"/>
                        <a14:foregroundMark x1="87250" y1="31757" x2="86000" y2="34459"/>
                        <a14:foregroundMark x1="82250" y1="50000" x2="82250" y2="50000"/>
                        <a14:foregroundMark x1="82250" y1="53378" x2="82750" y2="56081"/>
                        <a14:foregroundMark x1="87500" y1="62838" x2="88750" y2="66216"/>
                        <a14:foregroundMark x1="89500" y1="79054" x2="89500" y2="79054"/>
                        <a14:foregroundMark x1="90000" y1="81081" x2="90750" y2="81081"/>
                        <a14:foregroundMark x1="91750" y1="81081" x2="94250" y2="77027"/>
                        <a14:foregroundMark x1="97250" y1="72297" x2="97250" y2="72297"/>
                        <a14:foregroundMark x1="3500" y1="48649" x2="3500" y2="486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831">
            <a:off x="5214013" y="3704481"/>
            <a:ext cx="1195144" cy="4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D:\НАТАЛЬЯ\ИНТЕРНЕТ\КАРТИНКИ\ПОСУДА, ПРОДУКТЫ\d000b1a1de60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80" y="4049358"/>
            <a:ext cx="996494" cy="996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1500" y1="45946" x2="11500" y2="45946"/>
                        <a14:foregroundMark x1="7250" y1="40541" x2="7250" y2="40541"/>
                        <a14:foregroundMark x1="13500" y1="81757" x2="13500" y2="81757"/>
                        <a14:foregroundMark x1="12000" y1="62162" x2="12000" y2="62162"/>
                        <a14:foregroundMark x1="19500" y1="57432" x2="19500" y2="57432"/>
                        <a14:foregroundMark x1="18250" y1="56757" x2="18250" y2="56757"/>
                        <a14:foregroundMark x1="14500" y1="57432" x2="14500" y2="57432"/>
                        <a14:foregroundMark x1="5250" y1="67568" x2="5250" y2="67568"/>
                        <a14:foregroundMark x1="3250" y1="72973" x2="3250" y2="72973"/>
                        <a14:foregroundMark x1="3250" y1="77027" x2="3250" y2="77027"/>
                        <a14:foregroundMark x1="7250" y1="70270" x2="7250" y2="70270"/>
                        <a14:foregroundMark x1="9500" y1="64865" x2="9500" y2="64865"/>
                        <a14:foregroundMark x1="10500" y1="54054" x2="10500" y2="54054"/>
                        <a14:foregroundMark x1="10000" y1="48649" x2="10000" y2="48649"/>
                        <a14:foregroundMark x1="9250" y1="48649" x2="9250" y2="48649"/>
                        <a14:foregroundMark x1="7750" y1="35811" x2="7750" y2="35811"/>
                        <a14:foregroundMark x1="8500" y1="13514" x2="8500" y2="13514"/>
                        <a14:foregroundMark x1="10000" y1="25000" x2="10000" y2="25000"/>
                        <a14:foregroundMark x1="11250" y1="30405" x2="11250" y2="30405"/>
                        <a14:foregroundMark x1="14250" y1="34459" x2="14250" y2="34459"/>
                        <a14:foregroundMark x1="16250" y1="40541" x2="16250" y2="40541"/>
                        <a14:foregroundMark x1="18000" y1="50676" x2="18000" y2="50676"/>
                        <a14:foregroundMark x1="91500" y1="55405" x2="91500" y2="55405"/>
                        <a14:foregroundMark x1="93250" y1="54054" x2="93250" y2="54054"/>
                        <a14:foregroundMark x1="92000" y1="38514" x2="92000" y2="38514"/>
                        <a14:foregroundMark x1="91250" y1="29730" x2="91250" y2="29730"/>
                        <a14:foregroundMark x1="87250" y1="31757" x2="86000" y2="34459"/>
                        <a14:foregroundMark x1="82250" y1="50000" x2="82250" y2="50000"/>
                        <a14:foregroundMark x1="82250" y1="53378" x2="82750" y2="56081"/>
                        <a14:foregroundMark x1="87500" y1="62838" x2="88750" y2="66216"/>
                        <a14:foregroundMark x1="89500" y1="79054" x2="89500" y2="79054"/>
                        <a14:foregroundMark x1="90000" y1="81081" x2="90750" y2="81081"/>
                        <a14:foregroundMark x1="91750" y1="81081" x2="94250" y2="77027"/>
                        <a14:foregroundMark x1="97250" y1="72297" x2="97250" y2="72297"/>
                        <a14:foregroundMark x1="3500" y1="48649" x2="3500" y2="486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5" y="4416674"/>
            <a:ext cx="1195144" cy="44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D:\НАТАЛЬЯ\ИНТЕРНЕТ\КАРТИНКИ\ДЕТИ\РЕБЯТИШКИ\8f2683b8fb3a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1610" r="9782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9943"/>
            <a:ext cx="2555874" cy="4841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User\Desktop\Рисунок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0327">
            <a:off x="976646" y="5692287"/>
            <a:ext cx="1063508" cy="931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673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НАТАЛЬЯ\ИНТЕРНЕТ\ФОНЫ\ШАБЛОНЫ ДЛЯ СОСТАВЛЕНИЯ КОЛЛАЖЕЙ\j90926_12649688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338437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 весёлых поросят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корытца в ряд стоят.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ушли в кровать ложиться,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свинок у корытца?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D:\НАТАЛЬЯ\ИНТЕРНЕТ\КАРТИНКИ\ЖИВНОСТЬ\ef835807ab61 -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153" l="0" r="100000">
                        <a14:foregroundMark x1="63281" y1="38559" x2="63281" y2="38559"/>
                        <a14:foregroundMark x1="78125" y1="38983" x2="78125" y2="3898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3393676"/>
            <a:ext cx="1766937" cy="162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НАТАЛЬЯ\ИНТЕРНЕТ\КАРТИНКИ\ЖИВНОСТЬ\0e4f32788813 - копия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9510" y1="46476" x2="89510" y2="4647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4536504" cy="2562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222" y1="36222" x2="16222" y2="36222"/>
                        <a14:foregroundMark x1="17333" y1="38444" x2="17333" y2="38444"/>
                        <a14:foregroundMark x1="19111" y1="36889" x2="19111" y2="36889"/>
                        <a14:foregroundMark x1="19778" y1="35111" x2="19778" y2="35111"/>
                        <a14:foregroundMark x1="21333" y1="29556" x2="21333" y2="29556"/>
                        <a14:foregroundMark x1="28222" y1="28889" x2="28222" y2="28889"/>
                        <a14:foregroundMark x1="30889" y1="30000" x2="30889" y2="30000"/>
                        <a14:foregroundMark x1="28222" y1="25556" x2="28222" y2="25556"/>
                        <a14:foregroundMark x1="20222" y1="27111" x2="20222" y2="27111"/>
                        <a14:foregroundMark x1="29333" y1="25556" x2="29333" y2="25556"/>
                        <a14:foregroundMark x1="28667" y1="28222" x2="28667" y2="28222"/>
                        <a14:foregroundMark x1="29333" y1="32222" x2="29333" y2="32222"/>
                        <a14:foregroundMark x1="21333" y1="28889" x2="23556" y2="28222"/>
                        <a14:foregroundMark x1="24222" y1="30000" x2="24222" y2="30000"/>
                        <a14:foregroundMark x1="20222" y1="31111" x2="20222" y2="3111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59" y="4509120"/>
            <a:ext cx="1927101" cy="192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D:\НАТАЛЬЯ\ИНТЕРНЕТ\КАРТИНКИ\ЖИВНОСТЬ\ef835807ab61 -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153" l="0" r="100000">
                        <a14:foregroundMark x1="63281" y1="38559" x2="63281" y2="38559"/>
                        <a14:foregroundMark x1="78125" y1="38983" x2="78125" y2="3898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30" y="3393677"/>
            <a:ext cx="1766937" cy="1628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НАТАЛЬЯ\ИНТЕРНЕТ\КАРТИНКИ\ЖИВНОСТЬ\post-238590-131273353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648" y="3432313"/>
            <a:ext cx="1825168" cy="1406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D:\НАТАЛЬЯ\ИНТЕРНЕТ\КАРТИНКИ\ЖИВНОСТЬ\post-238590-131273353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2636912"/>
            <a:ext cx="1656184" cy="1276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462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ЛЬЯ\ИНТЕРНЕТ\ФОНЫ\ШАБЛОНЫ ДЛЯ СОСТАВЛЕНИЯ КОЛЛАЖЕЙ\2376a326fdc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36724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пирожков лежало в миске.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пирожка взяла Лариска,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один стащила киска.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сколько же осталось в миске?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НАТАЛЬЯ\ИНТЕРНЕТ\ФОНЫ\ШАБЛОНЫ ДЛЯ СОСТАВЛЕНИЯ КОЛЛАЖЕЙ\стол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5820" b="97303" l="6495" r="9749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591499" cy="3570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АТАЛЬЯ\ИНТЕРНЕТ\КАРТИНКИ\МЕБЕЛЬ\6a1c5d9bce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100000" l="138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28" y="2612325"/>
            <a:ext cx="20669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НАТАЛЬЯ\ИНТЕРНЕТ\КАРТИНКИ\ПОСУДА, ПРОДУКТЫ\post-346746-131818765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38" y="3444330"/>
            <a:ext cx="2258324" cy="1055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АТАЛЬЯ\ИНТЕРНЕТ\КАРТИНКИ\ПОСУДА, ПРОДУКТЫ\9aa5e9f0b82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9589" b="97717" l="9932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766">
            <a:off x="3444729" y="3179898"/>
            <a:ext cx="1594772" cy="1195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НАТАЛЬЯ\ИНТЕРНЕТ\КАРТИНКИ\ЖИВНОСТЬ\dd8132d5feca - копия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36463"/>
            <a:ext cx="1946530" cy="260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НАТАЛЬЯ\ИНТЕРНЕТ\КАРТИНКИ\ПОСУДА, ПРОДУКТЫ\9aa5e9f0b82d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2785" b="97717" l="9932" r="100000">
                        <a14:backgroundMark x1="69178" y1="37900" x2="69178" y2="37900"/>
                        <a14:backgroundMark x1="64384" y1="46575" x2="64384" y2="46575"/>
                        <a14:backgroundMark x1="51712" y1="40183" x2="51712" y2="40183"/>
                        <a14:backgroundMark x1="74658" y1="52968" x2="74658" y2="52968"/>
                        <a14:backgroundMark x1="81164" y1="52055" x2="81164" y2="52055"/>
                        <a14:backgroundMark x1="69178" y1="52055" x2="69178" y2="52055"/>
                        <a14:backgroundMark x1="54110" y1="48858" x2="54110" y2="48858"/>
                        <a14:backgroundMark x1="55479" y1="47489" x2="55479" y2="47489"/>
                        <a14:backgroundMark x1="59589" y1="56164" x2="59589" y2="56164"/>
                        <a14:backgroundMark x1="59589" y1="39269" x2="59589" y2="39269"/>
                        <a14:backgroundMark x1="73973" y1="43379" x2="73973" y2="43379"/>
                        <a14:backgroundMark x1="84932" y1="52055" x2="84932" y2="52055"/>
                        <a14:backgroundMark x1="87329" y1="56164" x2="87329" y2="56164"/>
                        <a14:backgroundMark x1="77055" y1="56164" x2="77055" y2="56164"/>
                        <a14:backgroundMark x1="66096" y1="56164" x2="66096" y2="56164"/>
                        <a14:backgroundMark x1="72260" y1="55251" x2="72260" y2="55251"/>
                        <a14:backgroundMark x1="48630" y1="40183" x2="48630" y2="40183"/>
                        <a14:backgroundMark x1="54795" y1="49772" x2="54795" y2="49772"/>
                        <a14:backgroundMark x1="61986" y1="41096" x2="61986" y2="41096"/>
                        <a14:backgroundMark x1="66781" y1="39269" x2="66781" y2="39269"/>
                        <a14:backgroundMark x1="67466" y1="36986" x2="67466" y2="36986"/>
                        <a14:backgroundMark x1="67466" y1="36986" x2="67466" y2="36986"/>
                        <a14:backgroundMark x1="61986" y1="37900" x2="61986" y2="37900"/>
                        <a14:backgroundMark x1="58904" y1="39269" x2="58904" y2="39269"/>
                        <a14:backgroundMark x1="57877" y1="39269" x2="57877" y2="39269"/>
                        <a14:backgroundMark x1="52397" y1="39269" x2="52397" y2="39269"/>
                        <a14:backgroundMark x1="52397" y1="39269" x2="52397" y2="39269"/>
                        <a14:backgroundMark x1="57877" y1="36986" x2="57877" y2="36986"/>
                        <a14:backgroundMark x1="69863" y1="40183" x2="69863" y2="40183"/>
                        <a14:backgroundMark x1="74658" y1="43379" x2="74658" y2="43379"/>
                        <a14:backgroundMark x1="76370" y1="42466" x2="76370" y2="42466"/>
                        <a14:backgroundMark x1="76370" y1="42466" x2="76370" y2="42466"/>
                        <a14:backgroundMark x1="79452" y1="42466" x2="79452" y2="42466"/>
                        <a14:backgroundMark x1="81849" y1="47489" x2="81849" y2="47489"/>
                        <a14:backgroundMark x1="75685" y1="49772" x2="72260" y2="49772"/>
                        <a14:backgroundMark x1="60274" y1="48858" x2="60274" y2="48858"/>
                        <a14:backgroundMark x1="77055" y1="60274" x2="77055" y2="60274"/>
                        <a14:backgroundMark x1="65068" y1="58447" x2="65068" y2="58447"/>
                        <a14:backgroundMark x1="70890" y1="59361" x2="70890" y2="59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28" y="5452043"/>
            <a:ext cx="1284383" cy="962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НАТАЛЬЯ\ИНТЕРНЕТ\КАРТИНКИ\ДЕТИ\ИГРОВАЯ\post-207850-1321003232 - копия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6666"/>
            <a:ext cx="2952328" cy="4759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НАТАЛЬЯ\ИНТЕРНЕТ\КАРТИНКИ\ПОСУДА, ПРОДУКТЫ\9aa5e9f0b82d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9589" b="97717" l="9932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766">
            <a:off x="2110778" y="3545122"/>
            <a:ext cx="1197734" cy="897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НАТАЛЬЯ\ИНТЕРНЕТ\КАРТИНКИ\РАСТЕНИЯ, ЦВЕТЫ\b0bc1f847bcb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74" y="2017648"/>
            <a:ext cx="1459425" cy="1496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721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35</cp:revision>
  <dcterms:created xsi:type="dcterms:W3CDTF">2012-07-02T17:38:16Z</dcterms:created>
  <dcterms:modified xsi:type="dcterms:W3CDTF">2025-01-27T04:21:58Z</dcterms:modified>
</cp:coreProperties>
</file>