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56" autoAdjust="0"/>
  </p:normalViewPr>
  <p:slideViewPr>
    <p:cSldViewPr>
      <p:cViewPr varScale="1">
        <p:scale>
          <a:sx n="78" d="100"/>
          <a:sy n="78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61EE-764C-438F-9CA8-EFAFB496C74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4C2CF-48FE-40C8-A43D-FF15684C5E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C2CF-48FE-40C8-A43D-FF15684C5E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C2CF-48FE-40C8-A43D-FF15684C5E4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C2CF-48FE-40C8-A43D-FF15684C5E4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B8C89B-6030-4DFD-B702-96A03AB7108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FA9E4C-C7B1-4E27-AD7C-25CF610A359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iTWNBNl6nz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_LEVPmyCk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ia.ru/culture/20090826/182441810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p9CNXJZolJI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yfun.ru/archives/939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remoc.ru/game/game384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TWNBNl6nz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TWNBNl6nz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__fisxyCCHI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42138" cy="291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785794"/>
            <a:ext cx="7854696" cy="53578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О</a:t>
            </a:r>
            <a:r>
              <a:rPr lang="ru-RU" sz="2800" b="1" dirty="0" err="1" smtClean="0"/>
              <a:t>бразовательноый</a:t>
            </a:r>
            <a:r>
              <a:rPr lang="ru-RU" sz="2800" b="1" dirty="0" smtClean="0"/>
              <a:t> маршрут для </a:t>
            </a:r>
            <a:r>
              <a:rPr lang="ru-RU" sz="2800" b="1" dirty="0" smtClean="0"/>
              <a:t>совместной деятельности с  детьми в сети Интернет </a:t>
            </a:r>
            <a:endParaRPr lang="ru-RU" sz="2800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sz="3600" b="1" dirty="0" smtClean="0"/>
              <a:t>“</a:t>
            </a:r>
            <a:r>
              <a:rPr lang="ru-RU" sz="3600" b="1" dirty="0" smtClean="0"/>
              <a:t>Цирк - территория детства”</a:t>
            </a:r>
            <a:endParaRPr lang="ru-RU" sz="36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Зеляева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714356"/>
            <a:ext cx="8186766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</a:t>
            </a:r>
            <a:endParaRPr lang="ru-RU" sz="2000" dirty="0" smtClean="0"/>
          </a:p>
          <a:p>
            <a:pPr>
              <a:buNone/>
            </a:pPr>
            <a:endParaRPr lang="ru-RU" sz="2000" dirty="0" smtClean="0">
              <a:hlinkClick r:id="rId2"/>
            </a:endParaRPr>
          </a:p>
          <a:p>
            <a:pPr>
              <a:buNone/>
            </a:pPr>
            <a:endParaRPr lang="ru-RU" sz="2000" dirty="0" smtClean="0">
              <a:hlinkClick r:id="rId2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по миру цирка закончено. Надеюсь, что оно поможет вам сделать общение с ребенком более ярким, эмоциональным, запоминающийся, как цирковое волшебство, обогатит совместные впечатления.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удачи Вам и вашим детям!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endParaRPr lang="ru-RU" sz="2000" dirty="0" smtClean="0">
              <a:hlinkClick r:id="rId2"/>
            </a:endParaRPr>
          </a:p>
          <a:p>
            <a:pPr>
              <a:buNone/>
            </a:pPr>
            <a:endParaRPr lang="ru-RU" sz="2000" dirty="0" smtClean="0">
              <a:hlinkClick r:id="rId2"/>
            </a:endParaRPr>
          </a:p>
          <a:p>
            <a:pPr>
              <a:buNone/>
            </a:pPr>
            <a:endParaRPr lang="ru-RU" sz="2000" dirty="0" smtClean="0">
              <a:hlinkClick r:id="rId2"/>
            </a:endParaRPr>
          </a:p>
          <a:p>
            <a:pPr>
              <a:buNone/>
            </a:pPr>
            <a:endParaRPr lang="ru-RU" sz="2000" dirty="0" smtClean="0">
              <a:hlinkClick r:id="rId2"/>
            </a:endParaRPr>
          </a:p>
          <a:p>
            <a:pPr>
              <a:buNone/>
            </a:pPr>
            <a:endParaRPr lang="ru-RU" sz="2000" dirty="0" smtClean="0">
              <a:hlinkClick r:id="rId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55929" b="10090"/>
          <a:stretch>
            <a:fillRect/>
          </a:stretch>
        </p:blipFill>
        <p:spPr bwMode="auto">
          <a:xfrm>
            <a:off x="0" y="5643578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55929" b="10090"/>
          <a:stretch>
            <a:fillRect/>
          </a:stretch>
        </p:blipFill>
        <p:spPr bwMode="auto">
          <a:xfrm>
            <a:off x="4429124" y="5715016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55929" b="10090"/>
          <a:stretch>
            <a:fillRect/>
          </a:stretch>
        </p:blipFill>
        <p:spPr bwMode="auto">
          <a:xfrm>
            <a:off x="0" y="5643578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785794"/>
            <a:ext cx="8186766" cy="457203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Вашему вниманию образовательный маршрут для детей 5-7 лет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Цирковая деятельность, как событийная форма работы, является для детей необычайно привлекательной и вызывает массу положительных эмоций.  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образовательный маршрут позволит расширить представления ребенка о мире цирка, истории первых цирковых представлений, поможет создать собственный любимый образ циркового персонажа, продемонстрирует образцы и пошаговое руководство творческой деятельностью по теме «Цирк- территория детства».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t="55929" b="10090"/>
          <a:stretch>
            <a:fillRect/>
          </a:stretch>
        </p:blipFill>
        <p:spPr bwMode="auto">
          <a:xfrm>
            <a:off x="4500562" y="5643578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55929" b="10090"/>
          <a:stretch>
            <a:fillRect/>
          </a:stretch>
        </p:blipFill>
        <p:spPr bwMode="auto">
          <a:xfrm>
            <a:off x="0" y="5643578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242889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Остановка первая.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Энциклопедия цирка. Когда произошло первое цирковое представление?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сети интернет вы можете узнать об истории создания цирка и его видах и национальных особенностях. Расскажите об этом ребенку, создайте для него историческое путешествие по миру цирка.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3936205" cy="26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11455" y="2886040"/>
            <a:ext cx="6321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http://www.youtube.com/watch?v=Z_LEVPmyCkA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14926" y="3971538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1155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  <a:hlinkClick r:id="rId4"/>
              </a:rPr>
              <a:t>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55929" b="10090"/>
          <a:stretch>
            <a:fillRect/>
          </a:stretch>
        </p:blipFill>
        <p:spPr bwMode="auto">
          <a:xfrm>
            <a:off x="0" y="5643578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55929" b="10090"/>
          <a:stretch>
            <a:fillRect/>
          </a:stretch>
        </p:blipFill>
        <p:spPr bwMode="auto">
          <a:xfrm>
            <a:off x="4500562" y="5643578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321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Остановка вторая 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Какие бывают клоуны?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2829" t="5470" r="5189" b="5192"/>
          <a:stretch>
            <a:fillRect/>
          </a:stretch>
        </p:blipFill>
        <p:spPr bwMode="auto">
          <a:xfrm>
            <a:off x="285720" y="2428868"/>
            <a:ext cx="3357586" cy="322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00034" y="857232"/>
            <a:ext cx="8072494" cy="164307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узнают очень много интересного и полезного о профессии клоуна,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 таких знаменитых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клоунах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 Юрий Никулин,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Куклачев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Карандаш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многих других.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214554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35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635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Знакомятся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значениями новых для них слов: реприза, грим, гримерная, костюмерная, кулисы, арена, конферансье, афиша и так далее.</a:t>
            </a:r>
          </a:p>
          <a:p>
            <a:pPr lvl="0" indent="4635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http://ria.ru/culture/20090826/182441810.html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2357430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t="55929" b="10090"/>
          <a:stretch>
            <a:fillRect/>
          </a:stretch>
        </p:blipFill>
        <p:spPr bwMode="auto">
          <a:xfrm>
            <a:off x="0" y="5715016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t="55929" b="10090"/>
          <a:stretch>
            <a:fillRect/>
          </a:stretch>
        </p:blipFill>
        <p:spPr bwMode="auto">
          <a:xfrm>
            <a:off x="4429124" y="5715016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184666"/>
            <a:ext cx="78581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3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63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Остановка третья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 свой образ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первую очередь помогите ребенку создать свой цирковой образ. Рассказать о характере клоуна, показать его костюм, грим и, наконец, придумать имя.. Чтобы узнать больше о цирковых клоунах, дрессировщиках, жонглёрах и др. можно найти информацию в интернете и поделиться своими знаниями с ребенком.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 err="1" smtClean="0">
                <a:ln>
                  <a:solidFill>
                    <a:srgbClr val="002060"/>
                  </a:solidFill>
                </a:ln>
                <a:hlinkClick r:id="rId5"/>
              </a:rPr>
              <a:t>ZolJI</a:t>
            </a:r>
            <a:r>
              <a:rPr lang="en-US" u="sng" dirty="0" smtClean="0">
                <a:ln>
                  <a:solidFill>
                    <a:srgbClr val="002060"/>
                  </a:solidFill>
                </a:ln>
                <a:hlinkClick r:id="rId5"/>
              </a:rPr>
              <a:t>http://www.youtube.com/watch?v=p9CNXJZolJI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72008"/>
            <a:ext cx="8715436" cy="203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2844" y="540304"/>
            <a:ext cx="8858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Остановка четвертая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 нарисуем цирк.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Рассмотрите с ребенком картинку со сценками из цирковой жизни, разберите детали костюмов, их цвета и атрибуты. Создайте рисунок на тему «К нам приехал цирк». Дети не только смогут закрепить рисование фигуры человека в движении, но и украшая эти фигурки, еще раз мысленно пропитались атмосферой цирка, представят себе этот волшебный праздник, да и просто получат удовольствие от своей работы.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http://dayfun.ru/archives/9391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55929" b="10090"/>
          <a:stretch>
            <a:fillRect/>
          </a:stretch>
        </p:blipFill>
        <p:spPr bwMode="auto">
          <a:xfrm>
            <a:off x="0" y="5643578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428604"/>
            <a:ext cx="8186766" cy="421484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 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Остановка пятая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Поиграем в «цирк»?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Расскажите о своих впечатлениях о первом посещении цирка, поделитесь воспоминаниями о своих личных ощущениях. Поиграйте в сюжетно-ролевую игру «Цирк». Помогите ребенку попробовать и образ фокусника, и жонглёра, и канатоходца, и силача, и дрессировщика. Здесь вы найдете интересные материалы об играх по теме «Цирк».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1942"/>
            <a:ext cx="4007643" cy="26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40719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err="1" smtClean="0">
                <a:hlinkClick r:id="rId4"/>
              </a:rPr>
              <a:t>htm</a:t>
            </a:r>
            <a:r>
              <a:rPr lang="en-US" sz="2400" b="1" u="sng" dirty="0" smtClean="0">
                <a:hlinkClick r:id="rId4"/>
              </a:rPr>
              <a:t>http://www.teremoc.ru/game/game384.htm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55929" b="10090"/>
          <a:stretch>
            <a:fillRect/>
          </a:stretch>
        </p:blipFill>
        <p:spPr bwMode="auto">
          <a:xfrm>
            <a:off x="0" y="5643578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428604"/>
            <a:ext cx="8186766" cy="378621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 </a:t>
            </a:r>
            <a:endParaRPr lang="ru-RU" sz="2000" dirty="0" smtClean="0"/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r>
              <a:rPr lang="en-US" sz="2400" dirty="0" smtClean="0">
                <a:hlinkClick r:id="rId3"/>
              </a:rPr>
              <a:t>http://www.youtube.com/watch?v=iTWNBNl6nzs</a:t>
            </a:r>
            <a:endParaRPr lang="ru-RU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4007643" cy="26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34" y="1194515"/>
            <a:ext cx="8001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Остановка шестая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Пригласи друзей в цирк.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Создайте билеты, используя техники ИЗО, аппликацию и применяя разнообразный материал – ткани, цветную бумагу, тесьму, вату, мулине, поролон и 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55929" b="10090"/>
          <a:stretch>
            <a:fillRect/>
          </a:stretch>
        </p:blipFill>
        <p:spPr bwMode="auto">
          <a:xfrm>
            <a:off x="0" y="5643578"/>
            <a:ext cx="4500594" cy="9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428604"/>
            <a:ext cx="8186766" cy="378621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 </a:t>
            </a:r>
            <a:endParaRPr lang="ru-RU" sz="2000" dirty="0" smtClean="0"/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  <a:p>
            <a:pPr>
              <a:buNone/>
            </a:pPr>
            <a:endParaRPr lang="ru-RU" sz="2000" dirty="0" smtClean="0">
              <a:hlinkClick r:id="rId3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4007643" cy="26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34" y="2025511"/>
            <a:ext cx="80010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405624"/>
            <a:ext cx="82153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35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Остановка восьмая.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нам приехал в цирк.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63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63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Самым ярким впечатлением для ребенка будет сам поход в цирк. Выберете цирковое представление, которое будет интересным для вашего ребенка, опираясь на его впечатления и симпатии во время прохождения данного образовательного маршрута. Обсудите впечатления об этом ярком событии, знания и навыки, полученные в ходе подготовки и дальнейшие планы на домашние цирковые представления.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148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u="sng" dirty="0">
                <a:hlinkClick r:id="rId5"/>
              </a:rPr>
              <a:t>http://www.youtube.com/watch?v=__fisxyCCHI</a:t>
            </a:r>
            <a:endParaRPr lang="ru-RU" sz="24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45628" y="43934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35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289</Words>
  <Application>Microsoft Office PowerPoint</Application>
  <PresentationFormat>Экран (4:3)</PresentationFormat>
  <Paragraphs>71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</vt:lpstr>
      <vt:lpstr>Слайд 2</vt:lpstr>
      <vt:lpstr>Слайд 3</vt:lpstr>
      <vt:lpstr>Остановка вторая . Какие бывают клоуны?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2018-02-26T09:06:07Z</dcterms:created>
  <dcterms:modified xsi:type="dcterms:W3CDTF">2018-02-26T11:41:38Z</dcterms:modified>
</cp:coreProperties>
</file>