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57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2C187-B8C0-4168-838F-1578D2587973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49AC9-E349-42EB-A4A9-EA78D06269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E3DE-0151-47D6-85D4-A1C09930EEA0}" type="datetime1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FDDE-8852-49D0-BCFA-2C1C8F41C766}" type="datetime1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2BCC-7B25-403A-9371-F2DE47329AC0}" type="datetime1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2725-72F4-4C48-9B47-9A83F329943A}" type="datetime1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6291-A2EC-4227-9EA8-32E6935E00BB}" type="datetime1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061E-D8E0-4775-9A53-947A4D0F3CC3}" type="datetime1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3A29-43FA-4232-8EB5-583A395E8944}" type="datetime1">
              <a:rPr lang="ru-RU" smtClean="0"/>
              <a:t>23.09.2016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D053-4A4B-474E-B025-D8B7676DB65A}" type="datetime1">
              <a:rPr lang="ru-RU" smtClean="0"/>
              <a:t>23.09.2016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483E-0266-480C-AD90-3557A0CC8167}" type="datetime1">
              <a:rPr lang="ru-RU" smtClean="0"/>
              <a:t>23.09.2016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573-9F72-4A47-ADB0-4B4C34FF9E71}" type="datetime1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A6B5-57EE-4EA0-8720-BB20EB8EE75D}" type="datetime1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1BC92-8E77-4262-9E75-F6970CF6C71C}" type="datetime1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zvuki_stuk_v_dver_(NaitiMP3.ru)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Картинки по запросу фон для презентации семь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6730983" cy="3786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85728"/>
            <a:ext cx="550072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Развитие речи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7868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Задание 2</a:t>
            </a:r>
          </a:p>
          <a:p>
            <a:pPr algn="ctr"/>
            <a:endParaRPr lang="ru-RU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ru-RU" dirty="0" smtClean="0">
                <a:latin typeface="Arial Black" pitchFamily="34" charset="0"/>
              </a:rPr>
              <a:t> Папа задержался в командировке, дочка расстроена, утешь ее.</a:t>
            </a:r>
          </a:p>
        </p:txBody>
      </p:sp>
      <p:pic>
        <p:nvPicPr>
          <p:cNvPr id="17414" name="Picture 6" descr="Картинки по запросу девочка  расстроена рисунок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750055"/>
            <a:ext cx="3929090" cy="5893635"/>
          </a:xfrm>
          <a:prstGeom prst="rect">
            <a:avLst/>
          </a:prstGeo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214290"/>
            <a:ext cx="416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Пальчиковая гимнастика «Моя семья».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582341"/>
            <a:ext cx="6929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Раз, два, три, четыре!</a:t>
            </a:r>
          </a:p>
          <a:p>
            <a:r>
              <a:rPr lang="ru-RU" dirty="0" smtClean="0"/>
              <a:t>Кто живет в моей квартире?	</a:t>
            </a:r>
            <a:r>
              <a:rPr lang="ru-RU" i="1" dirty="0" smtClean="0"/>
              <a:t>Сжать и разжать пальчики</a:t>
            </a:r>
          </a:p>
          <a:p>
            <a:r>
              <a:rPr lang="ru-RU" dirty="0" smtClean="0"/>
              <a:t>Раз, два, три, четыре, пять –</a:t>
            </a:r>
          </a:p>
          <a:p>
            <a:r>
              <a:rPr lang="ru-RU" dirty="0" smtClean="0"/>
              <a:t>Всех могу пересчитать!	                     </a:t>
            </a:r>
            <a:r>
              <a:rPr lang="ru-RU" i="1" dirty="0" smtClean="0"/>
              <a:t>Хлопки на счет.	</a:t>
            </a:r>
          </a:p>
          <a:p>
            <a:r>
              <a:rPr lang="ru-RU" dirty="0" smtClean="0"/>
              <a:t>Папа, мама, брат, сестренка,</a:t>
            </a:r>
          </a:p>
          <a:p>
            <a:r>
              <a:rPr lang="ru-RU" dirty="0" smtClean="0"/>
              <a:t>Кошка Мурка, два котенка,</a:t>
            </a:r>
          </a:p>
          <a:p>
            <a:r>
              <a:rPr lang="ru-RU" dirty="0" smtClean="0"/>
              <a:t>Мой щегол, сверчок и я.	          </a:t>
            </a:r>
            <a:r>
              <a:rPr lang="ru-RU" i="1" dirty="0" smtClean="0"/>
              <a:t>Поочередное поглаживание </a:t>
            </a:r>
            <a:br>
              <a:rPr lang="ru-RU" i="1" dirty="0" smtClean="0"/>
            </a:br>
            <a:r>
              <a:rPr lang="ru-RU" i="1" dirty="0" smtClean="0"/>
              <a:t>                                                                                    пальчиков.	</a:t>
            </a:r>
          </a:p>
          <a:p>
            <a:r>
              <a:rPr lang="ru-RU" dirty="0" smtClean="0"/>
              <a:t>Вот и вся моя семья!	</a:t>
            </a:r>
            <a:r>
              <a:rPr lang="ru-RU" i="1" dirty="0" smtClean="0"/>
              <a:t>	</a:t>
            </a:r>
          </a:p>
          <a:p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/>
          <p:cNvSpPr/>
          <p:nvPr/>
        </p:nvSpPr>
        <p:spPr>
          <a:xfrm>
            <a:off x="2857488" y="500042"/>
            <a:ext cx="5000660" cy="20002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357554" y="42860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Расскажите  о  правилах  культуры  отношений  с  близкими  людьми. </a:t>
            </a:r>
            <a:r>
              <a:rPr lang="ru-RU" i="1" dirty="0" smtClean="0"/>
              <a:t>(Надо быть приветливыми, доброжелательными, проявлять к ним внимание и заботу, делать это сердечно, от души, любезно, не хмурясь.)</a:t>
            </a:r>
          </a:p>
        </p:txBody>
      </p:sp>
      <p:pic>
        <p:nvPicPr>
          <p:cNvPr id="4" name="Picture 4" descr="Картинки по запросу чипполин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71844">
            <a:off x="775479" y="1138529"/>
            <a:ext cx="3714756" cy="5312102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/>
          <p:cNvSpPr/>
          <p:nvPr/>
        </p:nvSpPr>
        <p:spPr>
          <a:xfrm>
            <a:off x="3714744" y="714356"/>
            <a:ext cx="4429156" cy="178595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4" descr="Картинки по запросу чипполин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71844">
            <a:off x="775479" y="1138529"/>
            <a:ext cx="3714756" cy="531210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714744" y="1214422"/>
            <a:ext cx="445333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 новых встреч!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1571612"/>
            <a:ext cx="4714908" cy="4714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38" name="Picture 2" descr="Картинки по запросу дверь 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857364"/>
            <a:ext cx="2757500" cy="4082181"/>
          </a:xfrm>
          <a:prstGeom prst="rect">
            <a:avLst/>
          </a:prstGeom>
          <a:noFill/>
        </p:spPr>
      </p:pic>
      <p:sp>
        <p:nvSpPr>
          <p:cNvPr id="6" name="Равнобедренный треугольник 5"/>
          <p:cNvSpPr/>
          <p:nvPr/>
        </p:nvSpPr>
        <p:spPr>
          <a:xfrm>
            <a:off x="785786" y="0"/>
            <a:ext cx="4786346" cy="1571612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40" name="Picture 4" descr="Картинки по запросу трава вектор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57760"/>
            <a:ext cx="4829175" cy="2000240"/>
          </a:xfrm>
          <a:prstGeom prst="rect">
            <a:avLst/>
          </a:prstGeom>
          <a:noFill/>
        </p:spPr>
      </p:pic>
      <p:pic>
        <p:nvPicPr>
          <p:cNvPr id="8" name="Picture 4" descr="Картинки по запросу трава вектор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14825" y="5333999"/>
            <a:ext cx="4829175" cy="1524001"/>
          </a:xfrm>
          <a:prstGeom prst="rect">
            <a:avLst/>
          </a:prstGeom>
          <a:noFill/>
        </p:spPr>
      </p:pic>
      <p:pic>
        <p:nvPicPr>
          <p:cNvPr id="14342" name="Picture 6" descr="Картинки по запросу солнце  вектор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74245">
            <a:off x="6529151" y="314077"/>
            <a:ext cx="1785926" cy="1785926"/>
          </a:xfrm>
          <a:prstGeom prst="rect">
            <a:avLst/>
          </a:prstGeom>
          <a:noFill/>
        </p:spPr>
      </p:pic>
      <p:pic>
        <p:nvPicPr>
          <p:cNvPr id="10" name="zvuki_stuk_v_dver_(NaitiMP3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6357950" y="2643182"/>
            <a:ext cx="304800" cy="304800"/>
          </a:xfrm>
          <a:prstGeom prst="rect">
            <a:avLst/>
          </a:prstGeom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0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4287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Мальчик луковичка я!</a:t>
            </a:r>
          </a:p>
          <a:p>
            <a:r>
              <a:rPr lang="ru-RU" dirty="0" smtClean="0"/>
              <a:t>Интересна жизнь моя.</a:t>
            </a:r>
          </a:p>
          <a:p>
            <a:r>
              <a:rPr lang="ru-RU" dirty="0" smtClean="0"/>
              <a:t>Стрелы я пущу из лука,</a:t>
            </a:r>
          </a:p>
          <a:p>
            <a:r>
              <a:rPr lang="ru-RU" dirty="0" smtClean="0"/>
              <a:t>Их возьму у папы-лука. </a:t>
            </a:r>
          </a:p>
          <a:p>
            <a:r>
              <a:rPr lang="ru-RU" i="1" dirty="0" smtClean="0"/>
              <a:t>			</a:t>
            </a:r>
          </a:p>
        </p:txBody>
      </p:sp>
      <p:sp>
        <p:nvSpPr>
          <p:cNvPr id="1026" name="AutoShape 2" descr="Картинки по запросу чиппол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Картинки по запросу чипполин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714356"/>
            <a:ext cx="3714756" cy="5312102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ая прямоугольная выноска 3"/>
          <p:cNvSpPr/>
          <p:nvPr/>
        </p:nvSpPr>
        <p:spPr>
          <a:xfrm>
            <a:off x="3500430" y="571480"/>
            <a:ext cx="4929190" cy="150019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43306" y="10001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Ребята! Расскажите  о том, с кем вы живете и как вы любите свою семью.</a:t>
            </a:r>
          </a:p>
        </p:txBody>
      </p:sp>
      <p:pic>
        <p:nvPicPr>
          <p:cNvPr id="3" name="Picture 4" descr="Картинки по запросу чипполин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71844">
            <a:off x="775479" y="1138529"/>
            <a:ext cx="3714756" cy="5312102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928670"/>
            <a:ext cx="750095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– Давно-давно в стране, где мы живем, не было ни огромных городов с красивыми домами, ни больших сел. А были одни только поля да густые темные леса, в которых обитали дикие звери. По берегам рек стояли деревни. Люди в этих деревнях были трудолюбивы. Они ходили на охоту, чтобы добывать пищу, из меха и кожи зверей делали себе на зиму теплую одежду, много работали в поле, сеяли хлеб, пасли стада, ловили рыбу в реках и озерах.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74345"/>
            <a:ext cx="750099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Славяне были дружелюбными и гостеприимными. Они хорошо и ласково обращались со своими друзьями, бедными людьми, странниками. Когда к ним в гости заходил какой-нибудь бедный человек, его приветливо встречали и угощали. Каждая семья – отец, мать, дети – жила в своей избе </a:t>
            </a:r>
            <a:r>
              <a:rPr lang="ru-RU" i="1" dirty="0" smtClean="0">
                <a:latin typeface="Arial Black" pitchFamily="34" charset="0"/>
              </a:rPr>
              <a:t>(так тогда назывались дома) отдельно от других таких же семей. Когда у отца вырастали сыновья, они женились, у них появлялись свои дети, и все: дети и внуки – жили со своими родителями. Это была очень большая и дружная семья. Самым главным считался старший член семьи – его все почитали (относились с глубоким уважением), советовались с ним. Дети не только играли и веселились, у них было много дел по дому: навести порядок, с младшими сестренками и братьями поиграть, в саду, огороде родителям помочь. Вот так жили наши предки.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857232"/>
            <a:ext cx="70009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У кого из вас есть мама, папа, бабушка и дедушка, брат или сестренка? Это ваша семья. Вы тоже дружно живете в своей семье? Расскажите, как вы заботитесь о своих близких, как помогаете им. Бывает ведь, что надо помочь сделать что-нибудь: отыскать потерянные бабушкой очки, принести из кухни посуду, убрать игрушки. Таких маленьких обычных дел случается очень и очень много, но в каждом из них, словно огонек, светит ваша доброта. Расскажите о том, как вы помогаете дома, заботитесь о близких.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42918"/>
            <a:ext cx="750099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Объясните, как вы понимаете пословицы разных народов о доме, близких людях: </a:t>
            </a:r>
          </a:p>
          <a:p>
            <a:endParaRPr lang="ru-RU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i="1" dirty="0" smtClean="0">
                <a:latin typeface="Arial Black" pitchFamily="34" charset="0"/>
              </a:rPr>
              <a:t>материнское сердце лучше солнца греет; </a:t>
            </a:r>
          </a:p>
          <a:p>
            <a:pPr>
              <a:buFont typeface="Arial" pitchFamily="34" charset="0"/>
              <a:buChar char="•"/>
            </a:pPr>
            <a:endParaRPr lang="ru-RU" i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i="1" dirty="0" smtClean="0">
                <a:latin typeface="Arial Black" pitchFamily="34" charset="0"/>
              </a:rPr>
              <a:t>при солнышке тепло, при матери добро;</a:t>
            </a:r>
          </a:p>
          <a:p>
            <a:pPr>
              <a:buFont typeface="Arial" pitchFamily="34" charset="0"/>
              <a:buChar char="•"/>
            </a:pPr>
            <a:endParaRPr lang="ru-RU" i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i="1" dirty="0" smtClean="0">
                <a:latin typeface="Arial Black" pitchFamily="34" charset="0"/>
              </a:rPr>
              <a:t> отца не хлеб кормит, а доброе слово детей; </a:t>
            </a:r>
          </a:p>
          <a:p>
            <a:pPr>
              <a:buFont typeface="Arial" pitchFamily="34" charset="0"/>
              <a:buChar char="•"/>
            </a:pPr>
            <a:endParaRPr lang="ru-RU" i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i="1" dirty="0" smtClean="0">
                <a:latin typeface="Arial Black" pitchFamily="34" charset="0"/>
              </a:rPr>
              <a:t>для внука дедушка – ум, для дедушки внук – дело; </a:t>
            </a:r>
          </a:p>
          <a:p>
            <a:pPr>
              <a:buFont typeface="Arial" pitchFamily="34" charset="0"/>
              <a:buChar char="•"/>
            </a:pPr>
            <a:endParaRPr lang="ru-RU" i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i="1" dirty="0" smtClean="0">
                <a:latin typeface="Arial Black" pitchFamily="34" charset="0"/>
              </a:rPr>
              <a:t>золото и серебро не стареют, отец и мать цены не имеют. 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0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Выполните задания.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Задание 1.</a:t>
            </a:r>
            <a:r>
              <a:rPr lang="ru-RU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Попроси бабушку о чем-либо, скажи это так, чтобы им захотелось выполнить твою просьбу; </a:t>
            </a:r>
          </a:p>
          <a:p>
            <a:endParaRPr lang="ru-RU" dirty="0" smtClean="0">
              <a:latin typeface="Arial Black" pitchFamily="34" charset="0"/>
            </a:endParaRPr>
          </a:p>
        </p:txBody>
      </p:sp>
      <p:pic>
        <p:nvPicPr>
          <p:cNvPr id="18434" name="Picture 2" descr="Картинки по запросу бабушка из сказки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19588"/>
            <a:ext cx="5286412" cy="4838412"/>
          </a:xfrm>
          <a:prstGeom prst="rect">
            <a:avLst/>
          </a:prstGeo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Артеменко  Ольга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581</Words>
  <PresentationFormat>Экран (4:3)</PresentationFormat>
  <Paragraphs>51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Olya</cp:lastModifiedBy>
  <cp:revision>23</cp:revision>
  <dcterms:created xsi:type="dcterms:W3CDTF">2016-09-18T08:42:57Z</dcterms:created>
  <dcterms:modified xsi:type="dcterms:W3CDTF">2016-09-23T03:01:18Z</dcterms:modified>
</cp:coreProperties>
</file>