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57" r:id="rId2"/>
    <p:sldId id="358" r:id="rId3"/>
    <p:sldId id="396" r:id="rId4"/>
    <p:sldId id="363" r:id="rId5"/>
    <p:sldId id="364" r:id="rId6"/>
    <p:sldId id="365" r:id="rId7"/>
    <p:sldId id="366" r:id="rId8"/>
    <p:sldId id="367" r:id="rId9"/>
    <p:sldId id="368" r:id="rId10"/>
    <p:sldId id="371" r:id="rId11"/>
    <p:sldId id="372" r:id="rId12"/>
    <p:sldId id="373" r:id="rId13"/>
    <p:sldId id="374" r:id="rId14"/>
    <p:sldId id="375" r:id="rId15"/>
    <p:sldId id="378" r:id="rId16"/>
    <p:sldId id="376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7" r:id="rId25"/>
    <p:sldId id="393" r:id="rId26"/>
    <p:sldId id="39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1" autoAdjust="0"/>
    <p:restoredTop sz="94605" autoAdjust="0"/>
  </p:normalViewPr>
  <p:slideViewPr>
    <p:cSldViewPr>
      <p:cViewPr varScale="1">
        <p:scale>
          <a:sx n="53" d="100"/>
          <a:sy n="53" d="100"/>
        </p:scale>
        <p:origin x="51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206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5F17-8816-4AB2-B4EC-EA8982E1EBFC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644F6-D97C-4601-8C9F-FA22716FF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6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644F6-D97C-4601-8C9F-FA22716FF8E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37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rgbClr val="00B050"/>
            </a:gs>
            <a:gs pos="100000">
              <a:srgbClr val="92D050"/>
            </a:gs>
            <a:gs pos="100000">
              <a:srgbClr val="92D05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624E2-15C8-4BD7-974E-AAA5194E0D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714752"/>
            <a:ext cx="7000924" cy="271464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531949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речи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теме: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«Весна, весна, и все ей 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рады…»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Начинается прилет птиц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210" name="Picture 2" descr="http://turizm.lib.ru/img/c/chuksin_n/sturnus_t/sk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7500990" cy="4757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Появляются первые цветы.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4" name="Picture 2" descr="http://img1.liveinternet.ru/images/attach/c/7/97/888/97888847_74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857628"/>
            <a:ext cx="5072098" cy="2831921"/>
          </a:xfrm>
          <a:prstGeom prst="rect">
            <a:avLst/>
          </a:prstGeom>
          <a:noFill/>
        </p:spPr>
      </p:pic>
      <p:pic>
        <p:nvPicPr>
          <p:cNvPr id="95236" name="Picture 4" descr="http://s50.radikal.ru/i127/1202/61/a12086b4c4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4758509" cy="3167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Сережки на деревьях и кустарниках.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6258" name="Picture 2" descr="http://go2.imgsmail.ru/imgpreview?key=5d12b33354daaf32&amp;mb=imgdb_preview_6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4000528" cy="2996066"/>
          </a:xfrm>
          <a:prstGeom prst="rect">
            <a:avLst/>
          </a:prstGeom>
          <a:noFill/>
        </p:spPr>
      </p:pic>
      <p:pic>
        <p:nvPicPr>
          <p:cNvPr id="96260" name="Picture 4" descr="http://cepochki.ucoz.ru/_ph/1/2/4839027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786058"/>
            <a:ext cx="4595801" cy="3425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Весна воды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2" name="Picture 2" descr="http://tvernews.ru/upload/information_system_18/1/2/9/item_129371/information_items_1293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715304" cy="5089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гор бегут журчащие ручьи.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СВЕТА\Раскраски\55b60b9c48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1586418"/>
            <a:ext cx="7572428" cy="4842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Цветет мать-и-мачеха.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D:\Весна\OTlhLTg4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572296" cy="4500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Реки выходят из берегов идет половодье.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9330" name="Picture 2" descr="http://allelets.ru/wp-content/gallery/elec-2013-vesna-razliv-2/elets_2013_vesna_razliv-2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7081938" cy="460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Весна зелени.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деревьях распускаются молодые листочки.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80" name="Picture 4" descr="http://900igr.net/datai/okruzhajuschij-mir/Vesna/0018-059-Vot-i-solnyshko-prosnulos-Vesne-navstrechu-ulybnul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2" y="1970160"/>
            <a:ext cx="7423412" cy="442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Круглые сутки, не смолкая поют птицы.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26" name="Picture 2" descr="http://img.nnover.ru/data/myupload/5/10/5010490/11166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679937"/>
            <a:ext cx="5072098" cy="3567376"/>
          </a:xfrm>
          <a:prstGeom prst="rect">
            <a:avLst/>
          </a:prstGeom>
          <a:noFill/>
        </p:spPr>
      </p:pic>
      <p:pic>
        <p:nvPicPr>
          <p:cNvPr id="103428" name="Picture 4" descr="http://img-fotki.yandex.ru/get/6425/140445492.3/0_ad56f_b7c126a2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286125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Зацветают сады.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50" name="Picture 2" descr="D:\Весна\0_4079_7b3ac0b8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357298"/>
            <a:ext cx="4524380" cy="3393285"/>
          </a:xfrm>
          <a:prstGeom prst="rect">
            <a:avLst/>
          </a:prstGeom>
          <a:noFill/>
        </p:spPr>
      </p:pic>
      <p:pic>
        <p:nvPicPr>
          <p:cNvPr id="104452" name="Picture 4" descr="http://mosbudokan.ru/personal/gard2/97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928934"/>
            <a:ext cx="3390892" cy="3561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214282" y="928671"/>
            <a:ext cx="850112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раскрыть детям красоту весенней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пополнить знания учащихся о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временах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года, сезонных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изменениях в природе;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творческое воображение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детей;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воспитывать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любовь к природе.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Оборудование: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проектор,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интерактивная доска</a:t>
            </a:r>
            <a:r>
              <a:rPr lang="ru-RU" sz="2800" dirty="0" smtClean="0"/>
              <a:t>,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занятию,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иллюстрации, картинки,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альбомные листы, цветные карандаши.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Появляются одуванчики, ландыши и другие весенние цветы.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474" name="Picture 2" descr="D:\Весна\oduvanchiki_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43050"/>
            <a:ext cx="3472245" cy="2357453"/>
          </a:xfrm>
          <a:prstGeom prst="rect">
            <a:avLst/>
          </a:prstGeom>
          <a:noFill/>
        </p:spPr>
      </p:pic>
      <p:pic>
        <p:nvPicPr>
          <p:cNvPr id="105475" name="Picture 3" descr="D:\Весна\0063-094-Landysh-majski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62" y="1571612"/>
            <a:ext cx="3643338" cy="2457807"/>
          </a:xfrm>
          <a:prstGeom prst="rect">
            <a:avLst/>
          </a:prstGeom>
          <a:noFill/>
        </p:spPr>
      </p:pic>
      <p:pic>
        <p:nvPicPr>
          <p:cNvPr id="105479" name="Picture 7" descr="http://marshruty.ru/PhotoFiles/a/5/5/d/a55d1fce323a4792bf7f4d7c334f5427/large/IMG_09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179075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Предлетье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наступает с цветения сирени.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498" name="Picture 2" descr="D:\Весна\siren_cheryomuha_foto_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57364"/>
            <a:ext cx="550072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клумбах, в садах, в парках распускаются все новые и новые цветы.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522" name="Picture 2" descr="http://original-garden.ru/wp-content/uploads/2013/06/IMG_0991.272141617_lar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928802"/>
            <a:ext cx="3524274" cy="2643206"/>
          </a:xfrm>
          <a:prstGeom prst="rect">
            <a:avLst/>
          </a:prstGeom>
          <a:noFill/>
        </p:spPr>
      </p:pic>
      <p:pic>
        <p:nvPicPr>
          <p:cNvPr id="107524" name="Picture 4" descr="http://img0.liveinternet.ru/images/attach/c/1/53/991/53991957_1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429000"/>
            <a:ext cx="4500562" cy="3008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цветением шиповника завершается весна.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http://lubav.ucoz.ru/_ph/15/1421206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3" y="1428736"/>
            <a:ext cx="6671475" cy="44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6226196"/>
          </a:xfrm>
        </p:spPr>
        <p:txBody>
          <a:bodyPr>
            <a:no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утка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Спал цветок и вдруг проснулся,     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(туловище вправо, влево.)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 спать не захотел,                 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(туловище в перед, назад.)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Шевельнулся, потянулся,                 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(руки вверх, потянуться.)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Взвился вверх и полетел,                 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(руки вверх, вправо, влево.)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Солнце утром лишь проснется,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Бабочка кружится, вьется.   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(покружиться)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107522" name="Picture 2" descr="D:\СВЕТА\Раскраски\53885213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714488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pPr lvl="0"/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рисунков</a:t>
            </a:r>
            <a:r>
              <a:rPr lang="ru-RU" sz="8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Весенняя </a:t>
            </a:r>
            <a: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фантазия</a:t>
            </a:r>
            <a:b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5440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3008313" cy="798496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«Уж тает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785794"/>
            <a:ext cx="3008313" cy="5143536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снег, бегут ручьи,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окно повеяло весною…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Засвищут скоро соловьи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лес оденется листвою.»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http://www.stihi.ru/pics/2011/04/17/8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77568" y="273050"/>
            <a:ext cx="4306714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Времена года</a:t>
            </a:r>
            <a:endParaRPr lang="ru-RU" sz="7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1928802"/>
            <a:ext cx="2714644" cy="17859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1857364"/>
            <a:ext cx="2500330" cy="17859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Лето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4286256"/>
            <a:ext cx="2643206" cy="164307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Осень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4286256"/>
            <a:ext cx="242889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Зима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/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Тает снежок.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Ожил лужок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День прибывает.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Когда это бывает.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3" name="Picture 1" descr="D:\СВЕТА\Раскраски\1936964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57190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3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Весенние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месяцы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57488" y="2928934"/>
            <a:ext cx="4000528" cy="198597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Апрель</a:t>
            </a: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00628" y="4357694"/>
            <a:ext cx="4143372" cy="192882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5720" y="1571612"/>
            <a:ext cx="3929090" cy="227172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Март</a:t>
            </a: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</a:t>
            </a: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Четыре весны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857232"/>
            <a:ext cx="2500330" cy="13430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Весна света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43174" y="2357430"/>
            <a:ext cx="2786082" cy="127159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Весна воды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3857628"/>
            <a:ext cx="2571768" cy="127159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Весна зелени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5074" y="5429264"/>
            <a:ext cx="2714644" cy="120015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Предлетье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Весна света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Появляются первые проталины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3970" name="Picture 2" descr="D:\Весна\0001-001-Vesna.jpg"/>
          <p:cNvPicPr>
            <a:picLocks noChangeAspect="1" noChangeArrowheads="1"/>
          </p:cNvPicPr>
          <p:nvPr/>
        </p:nvPicPr>
        <p:blipFill>
          <a:blip r:embed="rId2"/>
          <a:srcRect l="5983" t="14286" r="9402"/>
          <a:stretch>
            <a:fillRect/>
          </a:stretch>
        </p:blipFill>
        <p:spPr bwMode="auto">
          <a:xfrm>
            <a:off x="1000100" y="2071678"/>
            <a:ext cx="707236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Насекомые радуются теплу и солнечному свету.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 descr="http://mirgif.com/10/priroda-2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85992"/>
            <a:ext cx="7000924" cy="4163408"/>
          </a:xfrm>
          <a:prstGeom prst="rect">
            <a:avLst/>
          </a:prstGeom>
          <a:noFill/>
        </p:spPr>
      </p:pic>
      <p:pic>
        <p:nvPicPr>
          <p:cNvPr id="84995" name="Picture 3" descr="D:\СВЕТА\Раскраски\53885213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429132"/>
            <a:ext cx="1714512" cy="1714512"/>
          </a:xfrm>
          <a:prstGeom prst="rect">
            <a:avLst/>
          </a:prstGeom>
          <a:noFill/>
        </p:spPr>
      </p:pic>
      <p:pic>
        <p:nvPicPr>
          <p:cNvPr id="84997" name="Picture 5" descr="Картинка анимация анимашка насекомые фото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214818"/>
            <a:ext cx="928694" cy="8221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1192</TotalTime>
  <Words>229</Words>
  <Application>Microsoft Office PowerPoint</Application>
  <PresentationFormat>Экран (4:3)</PresentationFormat>
  <Paragraphs>59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Book Antiqua</vt:lpstr>
      <vt:lpstr>Calibri</vt:lpstr>
      <vt:lpstr>Times New Roman</vt:lpstr>
      <vt:lpstr>Тема Office</vt:lpstr>
      <vt:lpstr>                           </vt:lpstr>
      <vt:lpstr>Презентация PowerPoint</vt:lpstr>
      <vt:lpstr> «Уж тает </vt:lpstr>
      <vt:lpstr>Времена года</vt:lpstr>
      <vt:lpstr>Презентация PowerPoint</vt:lpstr>
      <vt:lpstr>Весенние месяцы</vt:lpstr>
      <vt:lpstr>                 Четыре весны</vt:lpstr>
      <vt:lpstr>Весна света Появляются первые проталины  </vt:lpstr>
      <vt:lpstr>Насекомые радуются теплу и солнечному свету.</vt:lpstr>
      <vt:lpstr>Начинается прилет птиц</vt:lpstr>
      <vt:lpstr>Появляются первые цветы.</vt:lpstr>
      <vt:lpstr>Сережки на деревьях и кустарниках.</vt:lpstr>
      <vt:lpstr>Весна воды</vt:lpstr>
      <vt:lpstr>С гор бегут журчащие ручьи.</vt:lpstr>
      <vt:lpstr>Цветет мать-и-мачеха.</vt:lpstr>
      <vt:lpstr>Реки выходят из берегов идет половодье. </vt:lpstr>
      <vt:lpstr>Весна зелени.  На деревьях распускаются молодые листочки.</vt:lpstr>
      <vt:lpstr>Круглые сутки, не смолкая поют птицы.</vt:lpstr>
      <vt:lpstr>Зацветают сады.</vt:lpstr>
      <vt:lpstr>Появляются одуванчики, ландыши и другие весенние цветы.</vt:lpstr>
      <vt:lpstr>Предлетье наступает с цветения сирени.</vt:lpstr>
      <vt:lpstr>На клумбах, в садах, в парках распускаются все новые и новые цветы.</vt:lpstr>
      <vt:lpstr>С цветением шиповника завершается весна.</vt:lpstr>
      <vt:lpstr>                               Физминутка Спал цветок и вдруг проснулся,       (туловище вправо, влево.) Больше спать не захотел,                   (туловище в перед, назад.) Шевельнулся, потянулся,                   (руки вверх, потянуться.) Взвился вверх и полетел,                   (руки вверх, вправо, влево.) Солнце утром лишь проснется, Бабочка кружится, вьется.            (покружиться) </vt:lpstr>
      <vt:lpstr>Выставка рисунков Весенняя фантазия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наташа</cp:lastModifiedBy>
  <cp:revision>132</cp:revision>
  <dcterms:created xsi:type="dcterms:W3CDTF">2008-04-23T05:24:42Z</dcterms:created>
  <dcterms:modified xsi:type="dcterms:W3CDTF">2018-02-22T04:18:45Z</dcterms:modified>
</cp:coreProperties>
</file>