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1" r:id="rId2"/>
    <p:sldId id="282" r:id="rId3"/>
    <p:sldId id="283" r:id="rId4"/>
    <p:sldId id="284" r:id="rId5"/>
    <p:sldId id="285" r:id="rId6"/>
    <p:sldId id="294" r:id="rId7"/>
    <p:sldId id="29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FBF46-A596-4F91-A8C8-5910B06F7124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20B1F-FD76-49A8-A6D6-CF4A8C1E7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00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1C0B8-2EC8-4453-90C6-E7AB88A3C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6100" y="2733675"/>
            <a:ext cx="11074400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6100" y="3419475"/>
            <a:ext cx="11074400" cy="4572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85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91950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06885" y="142876"/>
            <a:ext cx="2770716" cy="60293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" y="142876"/>
            <a:ext cx="8113184" cy="60293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07949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88645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9740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20800" y="1752600"/>
            <a:ext cx="4876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0" y="1752600"/>
            <a:ext cx="4876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83205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72788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670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502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5073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97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42875"/>
            <a:ext cx="995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752600"/>
            <a:ext cx="995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34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95669" y="2071678"/>
            <a:ext cx="8437305" cy="287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</a:pPr>
            <a:r>
              <a:rPr lang="ru-RU" sz="4000" b="1" dirty="0">
                <a:ln>
                  <a:solidFill>
                    <a:srgbClr val="008A00">
                      <a:lumMod val="50000"/>
                    </a:srgbClr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«Образовательный маршрут как инновационный подход при взаимодействии с родителями в ДОО»</a:t>
            </a:r>
            <a:endParaRPr lang="ru-RU" sz="4000" dirty="0">
              <a:ln>
                <a:solidFill>
                  <a:srgbClr val="008A00">
                    <a:lumMod val="50000"/>
                  </a:srgbClr>
                </a:solidFill>
              </a:ln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1656522" y="448084"/>
            <a:ext cx="9144000" cy="923330"/>
          </a:xfrm>
          <a:prstGeom prst="rect">
            <a:avLst/>
          </a:prstGeom>
          <a:solidFill>
            <a:srgbClr val="FFFFFF">
              <a:alpha val="14999"/>
            </a:srgb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40E08"/>
                </a:solidFill>
                <a:latin typeface="Arial" pitchFamily="34" charset="0"/>
                <a:ea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b="1" dirty="0">
                <a:solidFill>
                  <a:srgbClr val="040E08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err="1">
                <a:solidFill>
                  <a:srgbClr val="040E08"/>
                </a:solidFill>
                <a:latin typeface="Arial" pitchFamily="34" charset="0"/>
                <a:ea typeface="Times New Roman" pitchFamily="18" charset="0"/>
              </a:rPr>
              <a:t>общеразвивающего</a:t>
            </a:r>
            <a:r>
              <a:rPr lang="ru-RU" b="1" dirty="0">
                <a:solidFill>
                  <a:srgbClr val="040E08"/>
                </a:solidFill>
                <a:latin typeface="Arial" pitchFamily="34" charset="0"/>
                <a:ea typeface="Times New Roman" pitchFamily="18" charset="0"/>
              </a:rPr>
              <a:t> вида «Детский сад №12»</a:t>
            </a:r>
            <a:br>
              <a:rPr lang="ru-RU" b="1" dirty="0">
                <a:solidFill>
                  <a:srgbClr val="040E08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>
                <a:solidFill>
                  <a:srgbClr val="040E08"/>
                </a:solidFill>
                <a:latin typeface="Arial" pitchFamily="34" charset="0"/>
                <a:ea typeface="Times New Roman" pitchFamily="18" charset="0"/>
              </a:rPr>
              <a:t>городского округа Самары</a:t>
            </a:r>
            <a:endParaRPr lang="ru-RU" dirty="0">
              <a:solidFill>
                <a:srgbClr val="040E08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5342" y="506536"/>
            <a:ext cx="8991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Разработка образовательных маршрутов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5130" y="1214422"/>
            <a:ext cx="77525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4D4D4D"/>
                </a:solidFill>
                <a:latin typeface="Arial" pitchFamily="34" charset="0"/>
              </a:rPr>
              <a:t>    </a:t>
            </a:r>
            <a:r>
              <a:rPr lang="ru-RU" sz="2400" dirty="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Образовательный маршрут (Web-навигатор) – инструктивные материалы и методические рекомендации по организации целенаправленной образовательной или культурно-просветительской деятельности родителей с детьми в сети Интернет обучающего, воспитательного, развивающего или творческого характера; организации семейного досуга с использованием средств и сервисов ИКТ</a:t>
            </a:r>
            <a:r>
              <a:rPr lang="ru-RU" sz="28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4D4D4D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72034" name="Picture 2" descr="https://zelenskaya-ds127.edusev.ru/uploads/9000/31379/persona/articles/.thumbs/0_986b7_92c9797d_XL.png?14998023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026" y="4373845"/>
            <a:ext cx="3550425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5452" y="435098"/>
            <a:ext cx="9492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образовательному маршруту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870" y="1142984"/>
            <a:ext cx="82030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1.Прозрачность для родителей – родители должны четко видеть цель.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Четкая сюжетная линия – нельзя ограничиваться перечислением «полезных ссылок». 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Педагогический дизайн, который должен помогать раскрывать содержание и мотивировать к деятельности и родителей, и детей. 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С особой осторожностью надо проектировать предметные 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маршруты, делегируя родителям обучающие функции. </a:t>
            </a:r>
          </a:p>
        </p:txBody>
      </p:sp>
      <p:pic>
        <p:nvPicPr>
          <p:cNvPr id="187394" name="Picture 2" descr="http://gazeta-bam.ru/media/cache/75/9c/a7/a6/c4/48/759ca7a6c44830d5b82a2aad8075a69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0819" y="3429000"/>
            <a:ext cx="3297007" cy="3075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586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2608" y="231244"/>
            <a:ext cx="10866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разработки педагогического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образовательного маршрута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825" y="1554683"/>
            <a:ext cx="1146313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u="dotte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- подбор наглядного или текстового материала;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- копирование и подписка ссылок на сайты;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- подготовка кратких аннотаций к этапам маршрута.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u="dotte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этап</a:t>
            </a: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35242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- составление маршрута в  программе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Publisher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-35242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- подбор шаблона будущего маршрута; </a:t>
            </a:r>
          </a:p>
          <a:p>
            <a:pPr indent="-35242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- внесение подобранной информации, картинок;</a:t>
            </a:r>
          </a:p>
          <a:p>
            <a:pPr indent="-35242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- реализация маршрута</a:t>
            </a:r>
            <a:r>
              <a:rPr lang="ru-RU" sz="28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4D4D4D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61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765" y="0"/>
            <a:ext cx="122847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16969" y="214291"/>
            <a:ext cx="8711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образовательного маршрута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4314" y="764024"/>
            <a:ext cx="1129085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“Название маршрута”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Авторы: Фамилия И.О.</a:t>
            </a:r>
            <a:r>
              <a:rPr lang="ru-RU" sz="2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Вступительное слово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Вступительное слово.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Интернет-ресурс 1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Комментарии к ресурсу, методические рекомендации, темы для обсуждения.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Интернет-ресурс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Комментарии к ресурсу, методические рекомендации, темы для обсуждения,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Вступительное слово.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Интернет-ресурс 1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Комментарии к ресурсу, методические рекомендации, темы для обсуждения.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Интернет-ресурс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Комментарии к ресурсу, методические рекомендации, темы для обсуждения, задания на сервисе learningapps.org.</a:t>
            </a:r>
            <a:endParaRPr lang="ru-RU" sz="2200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Заключительное слово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85346" name="Picture 2" descr="http://www.adm-tavda.ru/userfiles/el_grazh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274372" y="1402336"/>
            <a:ext cx="3176045" cy="2826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138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95472" y="777490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409" y="1000108"/>
            <a:ext cx="75802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70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Таким образом, «Образовательный маршрут (Web-навигатор)» является актуальной, современной формой работы при взаимодействии с родителями дошкольников, может разрабатываться и применяться в каждом образовательном учреждении.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D4D4D"/>
                </a:solidFill>
                <a:latin typeface="Arial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4D4D4D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4D4D4D"/>
              </a:solidFill>
              <a:latin typeface="Arial" pitchFamily="34" charset="0"/>
            </a:endParaRPr>
          </a:p>
        </p:txBody>
      </p:sp>
      <p:pic>
        <p:nvPicPr>
          <p:cNvPr id="7" name="Picture 2" descr="https://img.myloview.ru/murals/computer-learning-learning-how-to-operating-computer-400-20575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9026" y="2712900"/>
            <a:ext cx="4103452" cy="4103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084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5472" y="777490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99684" name="Picture 4" descr="https://ds03.infourok.ru/uploads/ex/125a/0000d5a9-f34656d6/hello_html_m774be6a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6017" y="3114960"/>
            <a:ext cx="4345540" cy="3650253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793EF78-82BA-4C19-BDB0-AD5C81E10368}"/>
              </a:ext>
            </a:extLst>
          </p:cNvPr>
          <p:cNvSpPr/>
          <p:nvPr/>
        </p:nvSpPr>
        <p:spPr>
          <a:xfrm>
            <a:off x="1076617" y="2266945"/>
            <a:ext cx="10038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Georgia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97334718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Другая 2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990000"/>
      </a:hlink>
      <a:folHlink>
        <a:srgbClr val="99000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247</Words>
  <Application>Microsoft Office PowerPoint</Application>
  <PresentationFormat>Произвольный</PresentationFormat>
  <Paragraphs>47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powerpoint-template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Admin</cp:lastModifiedBy>
  <cp:revision>2</cp:revision>
  <dcterms:created xsi:type="dcterms:W3CDTF">2022-05-04T18:24:15Z</dcterms:created>
  <dcterms:modified xsi:type="dcterms:W3CDTF">2025-01-28T12:52:05Z</dcterms:modified>
</cp:coreProperties>
</file>